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21336000" cy="12001500"/>
  <p:notesSz cx="6858000" cy="9144000"/>
  <p:embeddedFontLst>
    <p:embeddedFont>
      <p:font typeface="Anton" charset="1" panose="00000500000000000000"/>
      <p:regular r:id="rId68"/>
    </p:embeddedFont>
    <p:embeddedFont>
      <p:font typeface="Sukar" charset="1" panose="02000500000000000000"/>
      <p:regular r:id="rId69"/>
    </p:embeddedFont>
    <p:embeddedFont>
      <p:font typeface="Sukar Bold" charset="1" panose="02000500000000000000"/>
      <p:regular r:id="rId70"/>
    </p:embeddedFont>
    <p:embeddedFont>
      <p:font typeface="Arimo" charset="1" panose="020B0604020202020204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3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4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5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6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9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1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2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3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4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6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7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0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www.reactjs.org" TargetMode="External" Type="http://schemas.openxmlformats.org/officeDocument/2006/relationships/hyperlink"/><Relationship Id="rId11" Target="http://www.stackoverflow.com" TargetMode="External" Type="http://schemas.openxmlformats.org/officeDocument/2006/relationships/hyperlink"/><Relationship Id="rId12" Target="http://www.npmjs.com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https://nodejs.org" TargetMode="External" Type="http://schemas.openxmlformats.org/officeDocument/2006/relationships/hyperlink"/><Relationship Id="rId8" Target="https://mongoosejs.com" TargetMode="External" Type="http://schemas.openxmlformats.org/officeDocument/2006/relationships/hyperlink"/><Relationship Id="rId9" Target="https://app.diagrams.ne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0665" y="1495831"/>
            <a:ext cx="8131024" cy="9601214"/>
            <a:chOff x="0" y="0"/>
            <a:chExt cx="2542474" cy="3002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2474" cy="3002185"/>
            </a:xfrm>
            <a:custGeom>
              <a:avLst/>
              <a:gdLst/>
              <a:ahLst/>
              <a:cxnLst/>
              <a:rect r="r" b="b" t="t" l="l"/>
              <a:pathLst>
                <a:path h="3002185" w="2542474">
                  <a:moveTo>
                    <a:pt x="2418014" y="3002185"/>
                  </a:moveTo>
                  <a:lnTo>
                    <a:pt x="124460" y="3002185"/>
                  </a:lnTo>
                  <a:cubicBezTo>
                    <a:pt x="55880" y="3002185"/>
                    <a:pt x="0" y="2946305"/>
                    <a:pt x="0" y="28777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18014" y="0"/>
                  </a:lnTo>
                  <a:cubicBezTo>
                    <a:pt x="2486594" y="0"/>
                    <a:pt x="2542474" y="55880"/>
                    <a:pt x="2542474" y="124460"/>
                  </a:cubicBezTo>
                  <a:lnTo>
                    <a:pt x="2542474" y="2877725"/>
                  </a:lnTo>
                  <a:cubicBezTo>
                    <a:pt x="2542474" y="2946305"/>
                    <a:pt x="2486594" y="3002185"/>
                    <a:pt x="2418014" y="3002185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92667" y="0"/>
            <a:ext cx="3085676" cy="12001500"/>
            <a:chOff x="0" y="0"/>
            <a:chExt cx="964854" cy="3752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4854" cy="3752726"/>
            </a:xfrm>
            <a:custGeom>
              <a:avLst/>
              <a:gdLst/>
              <a:ahLst/>
              <a:cxnLst/>
              <a:rect r="r" b="b" t="t" l="l"/>
              <a:pathLst>
                <a:path h="3752726" w="964854">
                  <a:moveTo>
                    <a:pt x="840394" y="3752726"/>
                  </a:moveTo>
                  <a:lnTo>
                    <a:pt x="124460" y="3752726"/>
                  </a:lnTo>
                  <a:cubicBezTo>
                    <a:pt x="55880" y="3752726"/>
                    <a:pt x="0" y="3696846"/>
                    <a:pt x="0" y="36282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0394" y="0"/>
                  </a:lnTo>
                  <a:cubicBezTo>
                    <a:pt x="908974" y="0"/>
                    <a:pt x="964854" y="55880"/>
                    <a:pt x="964854" y="124460"/>
                  </a:cubicBezTo>
                  <a:lnTo>
                    <a:pt x="964854" y="3628266"/>
                  </a:lnTo>
                  <a:cubicBezTo>
                    <a:pt x="964854" y="3696846"/>
                    <a:pt x="908974" y="3752726"/>
                    <a:pt x="840394" y="3752726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87473" y="9019981"/>
            <a:ext cx="1165932" cy="1013219"/>
            <a:chOff x="0" y="0"/>
            <a:chExt cx="3405047" cy="29590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05047" cy="2959056"/>
            </a:xfrm>
            <a:custGeom>
              <a:avLst/>
              <a:gdLst/>
              <a:ahLst/>
              <a:cxnLst/>
              <a:rect r="r" b="b" t="t" l="l"/>
              <a:pathLst>
                <a:path h="2959056" w="3405047">
                  <a:moveTo>
                    <a:pt x="3280587" y="2959056"/>
                  </a:moveTo>
                  <a:lnTo>
                    <a:pt x="124460" y="2959056"/>
                  </a:lnTo>
                  <a:cubicBezTo>
                    <a:pt x="55880" y="2959056"/>
                    <a:pt x="0" y="2903176"/>
                    <a:pt x="0" y="2834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0587" y="0"/>
                  </a:lnTo>
                  <a:cubicBezTo>
                    <a:pt x="3349167" y="0"/>
                    <a:pt x="3405047" y="55880"/>
                    <a:pt x="3405047" y="124460"/>
                  </a:cubicBezTo>
                  <a:lnTo>
                    <a:pt x="3405047" y="2834596"/>
                  </a:lnTo>
                  <a:cubicBezTo>
                    <a:pt x="3405047" y="2903176"/>
                    <a:pt x="3349167" y="2959056"/>
                    <a:pt x="3280587" y="2959056"/>
                  </a:cubicBezTo>
                  <a:close/>
                </a:path>
              </a:pathLst>
            </a:custGeom>
            <a:solidFill>
              <a:srgbClr val="1F1F2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25516" y="9019981"/>
            <a:ext cx="1165932" cy="1013219"/>
            <a:chOff x="0" y="0"/>
            <a:chExt cx="3405047" cy="29590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05047" cy="2959056"/>
            </a:xfrm>
            <a:custGeom>
              <a:avLst/>
              <a:gdLst/>
              <a:ahLst/>
              <a:cxnLst/>
              <a:rect r="r" b="b" t="t" l="l"/>
              <a:pathLst>
                <a:path h="2959056" w="3405047">
                  <a:moveTo>
                    <a:pt x="3280587" y="2959056"/>
                  </a:moveTo>
                  <a:lnTo>
                    <a:pt x="124460" y="2959056"/>
                  </a:lnTo>
                  <a:cubicBezTo>
                    <a:pt x="55880" y="2959056"/>
                    <a:pt x="0" y="2903176"/>
                    <a:pt x="0" y="2834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0587" y="0"/>
                  </a:lnTo>
                  <a:cubicBezTo>
                    <a:pt x="3349167" y="0"/>
                    <a:pt x="3405047" y="55880"/>
                    <a:pt x="3405047" y="124460"/>
                  </a:cubicBezTo>
                  <a:lnTo>
                    <a:pt x="3405047" y="2834596"/>
                  </a:lnTo>
                  <a:cubicBezTo>
                    <a:pt x="3405047" y="2903176"/>
                    <a:pt x="3349167" y="2959056"/>
                    <a:pt x="3280587" y="2959056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63558" y="9019981"/>
            <a:ext cx="1165932" cy="1013219"/>
            <a:chOff x="0" y="0"/>
            <a:chExt cx="3405047" cy="29590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05047" cy="2959056"/>
            </a:xfrm>
            <a:custGeom>
              <a:avLst/>
              <a:gdLst/>
              <a:ahLst/>
              <a:cxnLst/>
              <a:rect r="r" b="b" t="t" l="l"/>
              <a:pathLst>
                <a:path h="2959056" w="3405047">
                  <a:moveTo>
                    <a:pt x="3280587" y="2959056"/>
                  </a:moveTo>
                  <a:lnTo>
                    <a:pt x="124460" y="2959056"/>
                  </a:lnTo>
                  <a:cubicBezTo>
                    <a:pt x="55880" y="2959056"/>
                    <a:pt x="0" y="2903176"/>
                    <a:pt x="0" y="2834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0587" y="0"/>
                  </a:lnTo>
                  <a:cubicBezTo>
                    <a:pt x="3349167" y="0"/>
                    <a:pt x="3405047" y="55880"/>
                    <a:pt x="3405047" y="124460"/>
                  </a:cubicBezTo>
                  <a:lnTo>
                    <a:pt x="3405047" y="2834596"/>
                  </a:lnTo>
                  <a:cubicBezTo>
                    <a:pt x="3405047" y="2903176"/>
                    <a:pt x="3349167" y="2959056"/>
                    <a:pt x="3280587" y="2959056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01601" y="9019981"/>
            <a:ext cx="1165932" cy="1013219"/>
            <a:chOff x="0" y="0"/>
            <a:chExt cx="3405047" cy="29590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05047" cy="2959056"/>
            </a:xfrm>
            <a:custGeom>
              <a:avLst/>
              <a:gdLst/>
              <a:ahLst/>
              <a:cxnLst/>
              <a:rect r="r" b="b" t="t" l="l"/>
              <a:pathLst>
                <a:path h="2959056" w="3405047">
                  <a:moveTo>
                    <a:pt x="3280587" y="2959056"/>
                  </a:moveTo>
                  <a:lnTo>
                    <a:pt x="124460" y="2959056"/>
                  </a:lnTo>
                  <a:cubicBezTo>
                    <a:pt x="55880" y="2959056"/>
                    <a:pt x="0" y="2903176"/>
                    <a:pt x="0" y="2834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0587" y="0"/>
                  </a:lnTo>
                  <a:cubicBezTo>
                    <a:pt x="3349167" y="0"/>
                    <a:pt x="3405047" y="55880"/>
                    <a:pt x="3405047" y="124460"/>
                  </a:cubicBezTo>
                  <a:lnTo>
                    <a:pt x="3405047" y="2834596"/>
                  </a:lnTo>
                  <a:cubicBezTo>
                    <a:pt x="3405047" y="2903176"/>
                    <a:pt x="3349167" y="2959056"/>
                    <a:pt x="3280587" y="2959056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439644" y="9019981"/>
            <a:ext cx="1165932" cy="1013219"/>
            <a:chOff x="0" y="0"/>
            <a:chExt cx="3405047" cy="29590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05047" cy="2959056"/>
            </a:xfrm>
            <a:custGeom>
              <a:avLst/>
              <a:gdLst/>
              <a:ahLst/>
              <a:cxnLst/>
              <a:rect r="r" b="b" t="t" l="l"/>
              <a:pathLst>
                <a:path h="2959056" w="3405047">
                  <a:moveTo>
                    <a:pt x="3280587" y="2959056"/>
                  </a:moveTo>
                  <a:lnTo>
                    <a:pt x="124460" y="2959056"/>
                  </a:lnTo>
                  <a:cubicBezTo>
                    <a:pt x="55880" y="2959056"/>
                    <a:pt x="0" y="2903176"/>
                    <a:pt x="0" y="2834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0587" y="0"/>
                  </a:lnTo>
                  <a:cubicBezTo>
                    <a:pt x="3349167" y="0"/>
                    <a:pt x="3405047" y="55880"/>
                    <a:pt x="3405047" y="124460"/>
                  </a:cubicBezTo>
                  <a:lnTo>
                    <a:pt x="3405047" y="2834596"/>
                  </a:lnTo>
                  <a:cubicBezTo>
                    <a:pt x="3405047" y="2903176"/>
                    <a:pt x="3349167" y="2959056"/>
                    <a:pt x="3280587" y="2959056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239075" y="3124742"/>
            <a:ext cx="5253084" cy="5969414"/>
          </a:xfrm>
          <a:custGeom>
            <a:avLst/>
            <a:gdLst/>
            <a:ahLst/>
            <a:cxnLst/>
            <a:rect r="r" b="b" t="t" l="l"/>
            <a:pathLst>
              <a:path h="5969414" w="5253084">
                <a:moveTo>
                  <a:pt x="0" y="0"/>
                </a:moveTo>
                <a:lnTo>
                  <a:pt x="5253085" y="0"/>
                </a:lnTo>
                <a:lnTo>
                  <a:pt x="5253085" y="5969414"/>
                </a:lnTo>
                <a:lnTo>
                  <a:pt x="0" y="5969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44204" y="904455"/>
            <a:ext cx="5253084" cy="5969414"/>
          </a:xfrm>
          <a:custGeom>
            <a:avLst/>
            <a:gdLst/>
            <a:ahLst/>
            <a:cxnLst/>
            <a:rect r="r" b="b" t="t" l="l"/>
            <a:pathLst>
              <a:path h="5969414" w="5253084">
                <a:moveTo>
                  <a:pt x="0" y="0"/>
                </a:moveTo>
                <a:lnTo>
                  <a:pt x="5253085" y="0"/>
                </a:lnTo>
                <a:lnTo>
                  <a:pt x="5253085" y="5969414"/>
                </a:lnTo>
                <a:lnTo>
                  <a:pt x="0" y="596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18083" y="9934206"/>
            <a:ext cx="3442323" cy="701373"/>
          </a:xfrm>
          <a:custGeom>
            <a:avLst/>
            <a:gdLst/>
            <a:ahLst/>
            <a:cxnLst/>
            <a:rect r="r" b="b" t="t" l="l"/>
            <a:pathLst>
              <a:path h="701373" w="3442323">
                <a:moveTo>
                  <a:pt x="0" y="0"/>
                </a:moveTo>
                <a:lnTo>
                  <a:pt x="3442323" y="0"/>
                </a:lnTo>
                <a:lnTo>
                  <a:pt x="3442323" y="701373"/>
                </a:lnTo>
                <a:lnTo>
                  <a:pt x="0" y="701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713456" y="10033200"/>
            <a:ext cx="503385" cy="503385"/>
          </a:xfrm>
          <a:custGeom>
            <a:avLst/>
            <a:gdLst/>
            <a:ahLst/>
            <a:cxnLst/>
            <a:rect r="r" b="b" t="t" l="l"/>
            <a:pathLst>
              <a:path h="503385" w="503385">
                <a:moveTo>
                  <a:pt x="0" y="0"/>
                </a:moveTo>
                <a:lnTo>
                  <a:pt x="503386" y="0"/>
                </a:lnTo>
                <a:lnTo>
                  <a:pt x="503386" y="503385"/>
                </a:lnTo>
                <a:lnTo>
                  <a:pt x="0" y="503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031706" y="9281167"/>
            <a:ext cx="547902" cy="521999"/>
            <a:chOff x="0" y="0"/>
            <a:chExt cx="1772920" cy="1689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9920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708075" y="9281167"/>
            <a:ext cx="547902" cy="521999"/>
            <a:chOff x="0" y="0"/>
            <a:chExt cx="1772920" cy="1689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9920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400346" y="9281167"/>
            <a:ext cx="547902" cy="521999"/>
            <a:chOff x="0" y="0"/>
            <a:chExt cx="1772920" cy="1689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9920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4079304" y="9281167"/>
            <a:ext cx="547902" cy="521999"/>
            <a:chOff x="0" y="0"/>
            <a:chExt cx="1772920" cy="1689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9920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4762700" y="9281167"/>
            <a:ext cx="547902" cy="521999"/>
            <a:chOff x="0" y="0"/>
            <a:chExt cx="1772920" cy="1689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9125513" y="9244726"/>
            <a:ext cx="626366" cy="563729"/>
          </a:xfrm>
          <a:custGeom>
            <a:avLst/>
            <a:gdLst/>
            <a:ahLst/>
            <a:cxnLst/>
            <a:rect r="r" b="b" t="t" l="l"/>
            <a:pathLst>
              <a:path h="563729" w="626366">
                <a:moveTo>
                  <a:pt x="0" y="0"/>
                </a:moveTo>
                <a:lnTo>
                  <a:pt x="626366" y="0"/>
                </a:lnTo>
                <a:lnTo>
                  <a:pt x="626366" y="563729"/>
                </a:lnTo>
                <a:lnTo>
                  <a:pt x="0" y="563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822134" y="9244726"/>
            <a:ext cx="400952" cy="563729"/>
          </a:xfrm>
          <a:custGeom>
            <a:avLst/>
            <a:gdLst/>
            <a:ahLst/>
            <a:cxnLst/>
            <a:rect r="r" b="b" t="t" l="l"/>
            <a:pathLst>
              <a:path h="563729" w="400952">
                <a:moveTo>
                  <a:pt x="0" y="0"/>
                </a:moveTo>
                <a:lnTo>
                  <a:pt x="400952" y="0"/>
                </a:lnTo>
                <a:lnTo>
                  <a:pt x="400952" y="563729"/>
                </a:lnTo>
                <a:lnTo>
                  <a:pt x="0" y="563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456689" y="9244726"/>
            <a:ext cx="579670" cy="563729"/>
          </a:xfrm>
          <a:custGeom>
            <a:avLst/>
            <a:gdLst/>
            <a:ahLst/>
            <a:cxnLst/>
            <a:rect r="r" b="b" t="t" l="l"/>
            <a:pathLst>
              <a:path h="563729" w="579670">
                <a:moveTo>
                  <a:pt x="0" y="0"/>
                </a:moveTo>
                <a:lnTo>
                  <a:pt x="579671" y="0"/>
                </a:lnTo>
                <a:lnTo>
                  <a:pt x="579671" y="563729"/>
                </a:lnTo>
                <a:lnTo>
                  <a:pt x="0" y="563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115034" y="9244726"/>
            <a:ext cx="539066" cy="563729"/>
          </a:xfrm>
          <a:custGeom>
            <a:avLst/>
            <a:gdLst/>
            <a:ahLst/>
            <a:cxnLst/>
            <a:rect r="r" b="b" t="t" l="l"/>
            <a:pathLst>
              <a:path h="563729" w="539066">
                <a:moveTo>
                  <a:pt x="0" y="0"/>
                </a:moveTo>
                <a:lnTo>
                  <a:pt x="539066" y="0"/>
                </a:lnTo>
                <a:lnTo>
                  <a:pt x="539066" y="563729"/>
                </a:lnTo>
                <a:lnTo>
                  <a:pt x="0" y="563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840005" y="9244726"/>
            <a:ext cx="536952" cy="563729"/>
          </a:xfrm>
          <a:custGeom>
            <a:avLst/>
            <a:gdLst/>
            <a:ahLst/>
            <a:cxnLst/>
            <a:rect r="r" b="b" t="t" l="l"/>
            <a:pathLst>
              <a:path h="563729" w="536952">
                <a:moveTo>
                  <a:pt x="0" y="0"/>
                </a:moveTo>
                <a:lnTo>
                  <a:pt x="536953" y="0"/>
                </a:lnTo>
                <a:lnTo>
                  <a:pt x="536953" y="563729"/>
                </a:lnTo>
                <a:lnTo>
                  <a:pt x="0" y="5637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50171" y="6642537"/>
            <a:ext cx="623923" cy="623923"/>
            <a:chOff x="0" y="0"/>
            <a:chExt cx="1708150" cy="17081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F1F20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1009084" y="1023009"/>
            <a:ext cx="506098" cy="354269"/>
          </a:xfrm>
          <a:custGeom>
            <a:avLst/>
            <a:gdLst/>
            <a:ahLst/>
            <a:cxnLst/>
            <a:rect r="r" b="b" t="t" l="l"/>
            <a:pathLst>
              <a:path h="354269" w="506098">
                <a:moveTo>
                  <a:pt x="0" y="0"/>
                </a:moveTo>
                <a:lnTo>
                  <a:pt x="506098" y="0"/>
                </a:lnTo>
                <a:lnTo>
                  <a:pt x="506098" y="354269"/>
                </a:lnTo>
                <a:lnTo>
                  <a:pt x="0" y="3542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3019325" y="2492805"/>
            <a:ext cx="5868147" cy="258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56"/>
              </a:lnSpc>
            </a:pPr>
            <a:r>
              <a:rPr lang="en-US" sz="19551">
                <a:solidFill>
                  <a:srgbClr val="1F1F20"/>
                </a:solidFill>
                <a:latin typeface="Anton"/>
                <a:ea typeface="Anton"/>
                <a:cs typeface="Anton"/>
                <a:sym typeface="Anton"/>
              </a:rPr>
              <a:t>FRESH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945360" y="7621409"/>
            <a:ext cx="4512273" cy="62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7"/>
              </a:lnSpc>
            </a:pPr>
            <a:r>
              <a:rPr lang="en-US" sz="3612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Connect With Food</a:t>
            </a:r>
          </a:p>
        </p:txBody>
      </p:sp>
      <p:sp>
        <p:nvSpPr>
          <p:cNvPr name="TextBox 41" id="41"/>
          <p:cNvSpPr txBox="true"/>
          <p:nvPr/>
        </p:nvSpPr>
        <p:spPr>
          <a:xfrm rot="5460192">
            <a:off x="-709425" y="9129962"/>
            <a:ext cx="3901479" cy="62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3607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FRESH CONNECT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45360" y="9214274"/>
            <a:ext cx="1086345" cy="62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7"/>
              </a:lnSpc>
            </a:pPr>
            <a:r>
              <a:rPr lang="en-US" sz="3612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4,0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23830" y="-8543911"/>
            <a:ext cx="24531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View Menu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06100" y="8234493"/>
            <a:ext cx="6013360" cy="85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415"/>
              </a:lnSpc>
              <a:buFont typeface="Arial"/>
              <a:buChar char="•"/>
            </a:pPr>
            <a:r>
              <a:rPr lang="en-US" sz="2799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We are what we eat</a:t>
            </a:r>
          </a:p>
          <a:p>
            <a:pPr algn="l">
              <a:lnSpc>
                <a:spcPts val="3415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3819001" y="4899104"/>
            <a:ext cx="8425204" cy="258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56"/>
              </a:lnSpc>
            </a:pPr>
            <a:r>
              <a:rPr lang="en-US" sz="19551">
                <a:solidFill>
                  <a:srgbClr val="1F1F20"/>
                </a:solidFill>
                <a:latin typeface="Anton"/>
                <a:ea typeface="Anton"/>
                <a:cs typeface="Anton"/>
                <a:sym typeface="Anton"/>
              </a:rPr>
              <a:t>CONNECT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37616" y="3364944"/>
            <a:ext cx="14075650" cy="7436406"/>
            <a:chOff x="0" y="0"/>
            <a:chExt cx="4842773" cy="2558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773" cy="2558519"/>
            </a:xfrm>
            <a:custGeom>
              <a:avLst/>
              <a:gdLst/>
              <a:ahLst/>
              <a:cxnLst/>
              <a:rect r="r" b="b" t="t" l="l"/>
              <a:pathLst>
                <a:path h="2558519" w="4842773">
                  <a:moveTo>
                    <a:pt x="28051" y="0"/>
                  </a:moveTo>
                  <a:lnTo>
                    <a:pt x="4814722" y="0"/>
                  </a:lnTo>
                  <a:cubicBezTo>
                    <a:pt x="4822161" y="0"/>
                    <a:pt x="4829296" y="2955"/>
                    <a:pt x="4834556" y="8216"/>
                  </a:cubicBezTo>
                  <a:cubicBezTo>
                    <a:pt x="4839817" y="13477"/>
                    <a:pt x="4842773" y="20612"/>
                    <a:pt x="4842773" y="28051"/>
                  </a:cubicBezTo>
                  <a:lnTo>
                    <a:pt x="4842773" y="2530468"/>
                  </a:lnTo>
                  <a:cubicBezTo>
                    <a:pt x="4842773" y="2537908"/>
                    <a:pt x="4839817" y="2545043"/>
                    <a:pt x="4834556" y="2550303"/>
                  </a:cubicBezTo>
                  <a:cubicBezTo>
                    <a:pt x="4829296" y="2555564"/>
                    <a:pt x="4822161" y="2558519"/>
                    <a:pt x="4814722" y="2558519"/>
                  </a:cubicBezTo>
                  <a:lnTo>
                    <a:pt x="28051" y="2558519"/>
                  </a:lnTo>
                  <a:cubicBezTo>
                    <a:pt x="20612" y="2558519"/>
                    <a:pt x="13477" y="2555564"/>
                    <a:pt x="8216" y="2550303"/>
                  </a:cubicBezTo>
                  <a:cubicBezTo>
                    <a:pt x="2955" y="2545043"/>
                    <a:pt x="0" y="2537908"/>
                    <a:pt x="0" y="2530468"/>
                  </a:cubicBezTo>
                  <a:lnTo>
                    <a:pt x="0" y="28051"/>
                  </a:lnTo>
                  <a:cubicBezTo>
                    <a:pt x="0" y="20612"/>
                    <a:pt x="2955" y="13477"/>
                    <a:pt x="8216" y="8216"/>
                  </a:cubicBezTo>
                  <a:cubicBezTo>
                    <a:pt x="13477" y="2955"/>
                    <a:pt x="20612" y="0"/>
                    <a:pt x="28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42773" cy="2596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95129" y="1200150"/>
            <a:ext cx="6545742" cy="1348313"/>
            <a:chOff x="0" y="0"/>
            <a:chExt cx="1723982" cy="3551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3982" cy="355111"/>
            </a:xfrm>
            <a:custGeom>
              <a:avLst/>
              <a:gdLst/>
              <a:ahLst/>
              <a:cxnLst/>
              <a:rect r="r" b="b" t="t" l="l"/>
              <a:pathLst>
                <a:path h="355111" w="1723982">
                  <a:moveTo>
                    <a:pt x="60320" y="0"/>
                  </a:moveTo>
                  <a:lnTo>
                    <a:pt x="1663662" y="0"/>
                  </a:lnTo>
                  <a:cubicBezTo>
                    <a:pt x="1696975" y="0"/>
                    <a:pt x="1723982" y="27006"/>
                    <a:pt x="1723982" y="60320"/>
                  </a:cubicBezTo>
                  <a:lnTo>
                    <a:pt x="1723982" y="294791"/>
                  </a:lnTo>
                  <a:cubicBezTo>
                    <a:pt x="1723982" y="310789"/>
                    <a:pt x="1717627" y="326132"/>
                    <a:pt x="1706314" y="337444"/>
                  </a:cubicBezTo>
                  <a:cubicBezTo>
                    <a:pt x="1695002" y="348756"/>
                    <a:pt x="1679660" y="355111"/>
                    <a:pt x="1663662" y="355111"/>
                  </a:cubicBezTo>
                  <a:lnTo>
                    <a:pt x="60320" y="355111"/>
                  </a:lnTo>
                  <a:cubicBezTo>
                    <a:pt x="27006" y="355111"/>
                    <a:pt x="0" y="328105"/>
                    <a:pt x="0" y="294791"/>
                  </a:cubicBezTo>
                  <a:lnTo>
                    <a:pt x="0" y="60320"/>
                  </a:lnTo>
                  <a:cubicBezTo>
                    <a:pt x="0" y="27006"/>
                    <a:pt x="27006" y="0"/>
                    <a:pt x="60320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3982" cy="39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8715" y="1364084"/>
            <a:ext cx="907381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End User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334319" y="9319384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726325" y="-857250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50" y="0"/>
                </a:lnTo>
                <a:lnTo>
                  <a:pt x="3852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2535" y="2677739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07119" y="10002375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07119" y="417597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Browse all 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7119" y="479573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Filter by location/price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07119" y="539644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Place 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7119" y="597217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Track order status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07119" y="654911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Rate sellers/products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07119" y="714982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Receive deal notifications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7119" y="769338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Save favorite sellers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7119" y="8265517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Manage profile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07119" y="881860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Contact sellers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07119" y="9371687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Set preferences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37616" y="3364944"/>
            <a:ext cx="14075650" cy="7598837"/>
            <a:chOff x="0" y="0"/>
            <a:chExt cx="4842773" cy="2614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773" cy="2614404"/>
            </a:xfrm>
            <a:custGeom>
              <a:avLst/>
              <a:gdLst/>
              <a:ahLst/>
              <a:cxnLst/>
              <a:rect r="r" b="b" t="t" l="l"/>
              <a:pathLst>
                <a:path h="2614404" w="4842773">
                  <a:moveTo>
                    <a:pt x="28051" y="0"/>
                  </a:moveTo>
                  <a:lnTo>
                    <a:pt x="4814722" y="0"/>
                  </a:lnTo>
                  <a:cubicBezTo>
                    <a:pt x="4822161" y="0"/>
                    <a:pt x="4829296" y="2955"/>
                    <a:pt x="4834556" y="8216"/>
                  </a:cubicBezTo>
                  <a:cubicBezTo>
                    <a:pt x="4839817" y="13477"/>
                    <a:pt x="4842773" y="20612"/>
                    <a:pt x="4842773" y="28051"/>
                  </a:cubicBezTo>
                  <a:lnTo>
                    <a:pt x="4842773" y="2586353"/>
                  </a:lnTo>
                  <a:cubicBezTo>
                    <a:pt x="4842773" y="2593793"/>
                    <a:pt x="4839817" y="2600928"/>
                    <a:pt x="4834556" y="2606188"/>
                  </a:cubicBezTo>
                  <a:cubicBezTo>
                    <a:pt x="4829296" y="2611449"/>
                    <a:pt x="4822161" y="2614404"/>
                    <a:pt x="4814722" y="2614404"/>
                  </a:cubicBezTo>
                  <a:lnTo>
                    <a:pt x="28051" y="2614404"/>
                  </a:lnTo>
                  <a:cubicBezTo>
                    <a:pt x="20612" y="2614404"/>
                    <a:pt x="13477" y="2611449"/>
                    <a:pt x="8216" y="2606188"/>
                  </a:cubicBezTo>
                  <a:cubicBezTo>
                    <a:pt x="2955" y="2600928"/>
                    <a:pt x="0" y="2593793"/>
                    <a:pt x="0" y="2586353"/>
                  </a:cubicBezTo>
                  <a:lnTo>
                    <a:pt x="0" y="28051"/>
                  </a:lnTo>
                  <a:cubicBezTo>
                    <a:pt x="0" y="20612"/>
                    <a:pt x="2955" y="13477"/>
                    <a:pt x="8216" y="8216"/>
                  </a:cubicBezTo>
                  <a:cubicBezTo>
                    <a:pt x="13477" y="2955"/>
                    <a:pt x="20612" y="0"/>
                    <a:pt x="28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42773" cy="2652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95129" y="1200150"/>
            <a:ext cx="6545742" cy="1348313"/>
            <a:chOff x="0" y="0"/>
            <a:chExt cx="1723982" cy="3551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3982" cy="355111"/>
            </a:xfrm>
            <a:custGeom>
              <a:avLst/>
              <a:gdLst/>
              <a:ahLst/>
              <a:cxnLst/>
              <a:rect r="r" b="b" t="t" l="l"/>
              <a:pathLst>
                <a:path h="355111" w="1723982">
                  <a:moveTo>
                    <a:pt x="60320" y="0"/>
                  </a:moveTo>
                  <a:lnTo>
                    <a:pt x="1663662" y="0"/>
                  </a:lnTo>
                  <a:cubicBezTo>
                    <a:pt x="1696975" y="0"/>
                    <a:pt x="1723982" y="27006"/>
                    <a:pt x="1723982" y="60320"/>
                  </a:cubicBezTo>
                  <a:lnTo>
                    <a:pt x="1723982" y="294791"/>
                  </a:lnTo>
                  <a:cubicBezTo>
                    <a:pt x="1723982" y="310789"/>
                    <a:pt x="1717627" y="326132"/>
                    <a:pt x="1706314" y="337444"/>
                  </a:cubicBezTo>
                  <a:cubicBezTo>
                    <a:pt x="1695002" y="348756"/>
                    <a:pt x="1679660" y="355111"/>
                    <a:pt x="1663662" y="355111"/>
                  </a:cubicBezTo>
                  <a:lnTo>
                    <a:pt x="60320" y="355111"/>
                  </a:lnTo>
                  <a:cubicBezTo>
                    <a:pt x="27006" y="355111"/>
                    <a:pt x="0" y="328105"/>
                    <a:pt x="0" y="294791"/>
                  </a:cubicBezTo>
                  <a:lnTo>
                    <a:pt x="0" y="60320"/>
                  </a:lnTo>
                  <a:cubicBezTo>
                    <a:pt x="0" y="27006"/>
                    <a:pt x="27006" y="0"/>
                    <a:pt x="60320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3982" cy="39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8715" y="1364084"/>
            <a:ext cx="907381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334319" y="9319384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726325" y="-857250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50" y="0"/>
                </a:lnTo>
                <a:lnTo>
                  <a:pt x="3852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2535" y="2677739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14340" y="10180955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07119" y="417597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vendor 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7119" y="4671908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Add vegetable products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07119" y="522679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Upload product images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7119" y="572897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Update inventory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07119" y="629158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Set delivery options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07119" y="685419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Track sales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7119" y="741680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Communicate with buyers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7119" y="799846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View order history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07119" y="8561070"/>
            <a:ext cx="11196882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Set discount schedules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407119" y="912304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Receive payments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7119" y="968565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Receive payments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37616" y="3364944"/>
            <a:ext cx="14075650" cy="7598837"/>
            <a:chOff x="0" y="0"/>
            <a:chExt cx="4842773" cy="2614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773" cy="2614404"/>
            </a:xfrm>
            <a:custGeom>
              <a:avLst/>
              <a:gdLst/>
              <a:ahLst/>
              <a:cxnLst/>
              <a:rect r="r" b="b" t="t" l="l"/>
              <a:pathLst>
                <a:path h="2614404" w="4842773">
                  <a:moveTo>
                    <a:pt x="28051" y="0"/>
                  </a:moveTo>
                  <a:lnTo>
                    <a:pt x="4814722" y="0"/>
                  </a:lnTo>
                  <a:cubicBezTo>
                    <a:pt x="4822161" y="0"/>
                    <a:pt x="4829296" y="2955"/>
                    <a:pt x="4834556" y="8216"/>
                  </a:cubicBezTo>
                  <a:cubicBezTo>
                    <a:pt x="4839817" y="13477"/>
                    <a:pt x="4842773" y="20612"/>
                    <a:pt x="4842773" y="28051"/>
                  </a:cubicBezTo>
                  <a:lnTo>
                    <a:pt x="4842773" y="2586353"/>
                  </a:lnTo>
                  <a:cubicBezTo>
                    <a:pt x="4842773" y="2593793"/>
                    <a:pt x="4839817" y="2600928"/>
                    <a:pt x="4834556" y="2606188"/>
                  </a:cubicBezTo>
                  <a:cubicBezTo>
                    <a:pt x="4829296" y="2611449"/>
                    <a:pt x="4822161" y="2614404"/>
                    <a:pt x="4814722" y="2614404"/>
                  </a:cubicBezTo>
                  <a:lnTo>
                    <a:pt x="28051" y="2614404"/>
                  </a:lnTo>
                  <a:cubicBezTo>
                    <a:pt x="20612" y="2614404"/>
                    <a:pt x="13477" y="2611449"/>
                    <a:pt x="8216" y="2606188"/>
                  </a:cubicBezTo>
                  <a:cubicBezTo>
                    <a:pt x="2955" y="2600928"/>
                    <a:pt x="0" y="2593793"/>
                    <a:pt x="0" y="2586353"/>
                  </a:cubicBezTo>
                  <a:lnTo>
                    <a:pt x="0" y="28051"/>
                  </a:lnTo>
                  <a:cubicBezTo>
                    <a:pt x="0" y="20612"/>
                    <a:pt x="2955" y="13477"/>
                    <a:pt x="8216" y="8216"/>
                  </a:cubicBezTo>
                  <a:cubicBezTo>
                    <a:pt x="13477" y="2955"/>
                    <a:pt x="20612" y="0"/>
                    <a:pt x="28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42773" cy="2652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95129" y="1200150"/>
            <a:ext cx="6545742" cy="1348313"/>
            <a:chOff x="0" y="0"/>
            <a:chExt cx="1723982" cy="3551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3982" cy="355111"/>
            </a:xfrm>
            <a:custGeom>
              <a:avLst/>
              <a:gdLst/>
              <a:ahLst/>
              <a:cxnLst/>
              <a:rect r="r" b="b" t="t" l="l"/>
              <a:pathLst>
                <a:path h="355111" w="1723982">
                  <a:moveTo>
                    <a:pt x="60320" y="0"/>
                  </a:moveTo>
                  <a:lnTo>
                    <a:pt x="1663662" y="0"/>
                  </a:lnTo>
                  <a:cubicBezTo>
                    <a:pt x="1696975" y="0"/>
                    <a:pt x="1723982" y="27006"/>
                    <a:pt x="1723982" y="60320"/>
                  </a:cubicBezTo>
                  <a:lnTo>
                    <a:pt x="1723982" y="294791"/>
                  </a:lnTo>
                  <a:cubicBezTo>
                    <a:pt x="1723982" y="310789"/>
                    <a:pt x="1717627" y="326132"/>
                    <a:pt x="1706314" y="337444"/>
                  </a:cubicBezTo>
                  <a:cubicBezTo>
                    <a:pt x="1695002" y="348756"/>
                    <a:pt x="1679660" y="355111"/>
                    <a:pt x="1663662" y="355111"/>
                  </a:cubicBezTo>
                  <a:lnTo>
                    <a:pt x="60320" y="355111"/>
                  </a:lnTo>
                  <a:cubicBezTo>
                    <a:pt x="27006" y="355111"/>
                    <a:pt x="0" y="328105"/>
                    <a:pt x="0" y="294791"/>
                  </a:cubicBezTo>
                  <a:lnTo>
                    <a:pt x="0" y="60320"/>
                  </a:lnTo>
                  <a:cubicBezTo>
                    <a:pt x="0" y="27006"/>
                    <a:pt x="27006" y="0"/>
                    <a:pt x="60320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3982" cy="39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8715" y="1364084"/>
            <a:ext cx="907381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Restaurant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334319" y="9319384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726325" y="-857250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50" y="0"/>
                </a:lnTo>
                <a:lnTo>
                  <a:pt x="3852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2535" y="2677739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14340" y="10180955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07119" y="417597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restaurant 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7119" y="4671908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Add leftover food listings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07119" y="522679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Upload food images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7119" y="5759186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Set pickup locations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07119" y="6312271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Track order history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07119" y="685419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Modify food listings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7119" y="738822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Communicate with buyers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7119" y="794131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Set time-based discounts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07119" y="8427085"/>
            <a:ext cx="11196882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Receive payments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407119" y="894143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View customer ratings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7119" y="952309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Access sales 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37616" y="3364944"/>
            <a:ext cx="14075650" cy="7598837"/>
            <a:chOff x="0" y="0"/>
            <a:chExt cx="4842773" cy="2614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773" cy="2614404"/>
            </a:xfrm>
            <a:custGeom>
              <a:avLst/>
              <a:gdLst/>
              <a:ahLst/>
              <a:cxnLst/>
              <a:rect r="r" b="b" t="t" l="l"/>
              <a:pathLst>
                <a:path h="2614404" w="4842773">
                  <a:moveTo>
                    <a:pt x="28051" y="0"/>
                  </a:moveTo>
                  <a:lnTo>
                    <a:pt x="4814722" y="0"/>
                  </a:lnTo>
                  <a:cubicBezTo>
                    <a:pt x="4822161" y="0"/>
                    <a:pt x="4829296" y="2955"/>
                    <a:pt x="4834556" y="8216"/>
                  </a:cubicBezTo>
                  <a:cubicBezTo>
                    <a:pt x="4839817" y="13477"/>
                    <a:pt x="4842773" y="20612"/>
                    <a:pt x="4842773" y="28051"/>
                  </a:cubicBezTo>
                  <a:lnTo>
                    <a:pt x="4842773" y="2586353"/>
                  </a:lnTo>
                  <a:cubicBezTo>
                    <a:pt x="4842773" y="2593793"/>
                    <a:pt x="4839817" y="2600928"/>
                    <a:pt x="4834556" y="2606188"/>
                  </a:cubicBezTo>
                  <a:cubicBezTo>
                    <a:pt x="4829296" y="2611449"/>
                    <a:pt x="4822161" y="2614404"/>
                    <a:pt x="4814722" y="2614404"/>
                  </a:cubicBezTo>
                  <a:lnTo>
                    <a:pt x="28051" y="2614404"/>
                  </a:lnTo>
                  <a:cubicBezTo>
                    <a:pt x="20612" y="2614404"/>
                    <a:pt x="13477" y="2611449"/>
                    <a:pt x="8216" y="2606188"/>
                  </a:cubicBezTo>
                  <a:cubicBezTo>
                    <a:pt x="2955" y="2600928"/>
                    <a:pt x="0" y="2593793"/>
                    <a:pt x="0" y="2586353"/>
                  </a:cubicBezTo>
                  <a:lnTo>
                    <a:pt x="0" y="28051"/>
                  </a:lnTo>
                  <a:cubicBezTo>
                    <a:pt x="0" y="20612"/>
                    <a:pt x="2955" y="13477"/>
                    <a:pt x="8216" y="8216"/>
                  </a:cubicBezTo>
                  <a:cubicBezTo>
                    <a:pt x="13477" y="2955"/>
                    <a:pt x="20612" y="0"/>
                    <a:pt x="28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42773" cy="2652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95129" y="1200150"/>
            <a:ext cx="6545742" cy="1348313"/>
            <a:chOff x="0" y="0"/>
            <a:chExt cx="1723982" cy="3551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3982" cy="355111"/>
            </a:xfrm>
            <a:custGeom>
              <a:avLst/>
              <a:gdLst/>
              <a:ahLst/>
              <a:cxnLst/>
              <a:rect r="r" b="b" t="t" l="l"/>
              <a:pathLst>
                <a:path h="355111" w="1723982">
                  <a:moveTo>
                    <a:pt x="60320" y="0"/>
                  </a:moveTo>
                  <a:lnTo>
                    <a:pt x="1663662" y="0"/>
                  </a:lnTo>
                  <a:cubicBezTo>
                    <a:pt x="1696975" y="0"/>
                    <a:pt x="1723982" y="27006"/>
                    <a:pt x="1723982" y="60320"/>
                  </a:cubicBezTo>
                  <a:lnTo>
                    <a:pt x="1723982" y="294791"/>
                  </a:lnTo>
                  <a:cubicBezTo>
                    <a:pt x="1723982" y="310789"/>
                    <a:pt x="1717627" y="326132"/>
                    <a:pt x="1706314" y="337444"/>
                  </a:cubicBezTo>
                  <a:cubicBezTo>
                    <a:pt x="1695002" y="348756"/>
                    <a:pt x="1679660" y="355111"/>
                    <a:pt x="1663662" y="355111"/>
                  </a:cubicBezTo>
                  <a:lnTo>
                    <a:pt x="60320" y="355111"/>
                  </a:lnTo>
                  <a:cubicBezTo>
                    <a:pt x="27006" y="355111"/>
                    <a:pt x="0" y="328105"/>
                    <a:pt x="0" y="294791"/>
                  </a:cubicBezTo>
                  <a:lnTo>
                    <a:pt x="0" y="60320"/>
                  </a:lnTo>
                  <a:cubicBezTo>
                    <a:pt x="0" y="27006"/>
                    <a:pt x="27006" y="0"/>
                    <a:pt x="60320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3982" cy="39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8715" y="1364084"/>
            <a:ext cx="907381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Admin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334319" y="9319384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726325" y="-857250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50" y="0"/>
                </a:lnTo>
                <a:lnTo>
                  <a:pt x="3852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2535" y="2677739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14340" y="10180955"/>
            <a:ext cx="1415590" cy="1374409"/>
          </a:xfrm>
          <a:custGeom>
            <a:avLst/>
            <a:gdLst/>
            <a:ahLst/>
            <a:cxnLst/>
            <a:rect r="r" b="b" t="t" l="l"/>
            <a:pathLst>
              <a:path h="1374409" w="1415590">
                <a:moveTo>
                  <a:pt x="0" y="0"/>
                </a:moveTo>
                <a:lnTo>
                  <a:pt x="1415590" y="0"/>
                </a:lnTo>
                <a:lnTo>
                  <a:pt x="1415590" y="1374409"/>
                </a:lnTo>
                <a:lnTo>
                  <a:pt x="0" y="137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07119" y="4175973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Approve seller registrations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7119" y="470228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Monitor platform activity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07119" y="5226792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Manage user accounts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7119" y="5768711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View analytics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07119" y="6312271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Implement system updates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07119" y="685419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Feature sellers/products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7119" y="738822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Send notifications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7119" y="794131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Enforce quality standards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07119" y="8427085"/>
            <a:ext cx="11196882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Access financial reports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407119" y="894143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Remove inappropriate content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7119" y="952309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Manage platform fees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5320" y="4462378"/>
            <a:ext cx="13245360" cy="1538372"/>
            <a:chOff x="0" y="0"/>
            <a:chExt cx="2990134" cy="347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90134" cy="347287"/>
            </a:xfrm>
            <a:custGeom>
              <a:avLst/>
              <a:gdLst/>
              <a:ahLst/>
              <a:cxnLst/>
              <a:rect r="r" b="b" t="t" l="l"/>
              <a:pathLst>
                <a:path h="347287" w="2990134">
                  <a:moveTo>
                    <a:pt x="2786934" y="0"/>
                  </a:moveTo>
                  <a:lnTo>
                    <a:pt x="203200" y="0"/>
                  </a:lnTo>
                  <a:lnTo>
                    <a:pt x="0" y="173643"/>
                  </a:lnTo>
                  <a:lnTo>
                    <a:pt x="203200" y="347287"/>
                  </a:lnTo>
                  <a:lnTo>
                    <a:pt x="2786934" y="347287"/>
                  </a:lnTo>
                  <a:lnTo>
                    <a:pt x="2990134" y="173643"/>
                  </a:lnTo>
                  <a:lnTo>
                    <a:pt x="2786934" y="0"/>
                  </a:ln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9525"/>
              <a:ext cx="2685334" cy="356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07283" y="1661253"/>
            <a:ext cx="13721433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ENVIRONMENT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9263" y="4880726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Hardware / Software Requirement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45320" y="6840526"/>
            <a:ext cx="13245360" cy="1538372"/>
            <a:chOff x="0" y="0"/>
            <a:chExt cx="2990134" cy="3472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90134" cy="347287"/>
            </a:xfrm>
            <a:custGeom>
              <a:avLst/>
              <a:gdLst/>
              <a:ahLst/>
              <a:cxnLst/>
              <a:rect r="r" b="b" t="t" l="l"/>
              <a:pathLst>
                <a:path h="347287" w="2990134">
                  <a:moveTo>
                    <a:pt x="2786934" y="0"/>
                  </a:moveTo>
                  <a:lnTo>
                    <a:pt x="203200" y="0"/>
                  </a:lnTo>
                  <a:lnTo>
                    <a:pt x="0" y="173643"/>
                  </a:lnTo>
                  <a:lnTo>
                    <a:pt x="203200" y="347287"/>
                  </a:lnTo>
                  <a:lnTo>
                    <a:pt x="2786934" y="347287"/>
                  </a:lnTo>
                  <a:lnTo>
                    <a:pt x="2990134" y="173643"/>
                  </a:lnTo>
                  <a:lnTo>
                    <a:pt x="2786934" y="0"/>
                  </a:lnTo>
                  <a:close/>
                </a:path>
              </a:pathLst>
            </a:custGeom>
            <a:solidFill>
              <a:srgbClr val="699E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9525"/>
              <a:ext cx="2685334" cy="356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029263" y="7249350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Tools &amp; Technology Used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5400000">
            <a:off x="17221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9057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2778" y="1661253"/>
            <a:ext cx="13110444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HARDWARE REQUIREMENT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17221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9057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269736" y="4114800"/>
          <a:ext cx="12796529" cy="4099997"/>
        </p:xfrm>
        <a:graphic>
          <a:graphicData uri="http://schemas.openxmlformats.org/drawingml/2006/table">
            <a:tbl>
              <a:tblPr/>
              <a:tblGrid>
                <a:gridCol w="4118176"/>
                <a:gridCol w="8678353"/>
              </a:tblGrid>
              <a:tr h="116061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9221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5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1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8256768" y="4417929"/>
            <a:ext cx="5183042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Hardware Requirement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8344" y="546671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Processer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8344" y="6491958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8344" y="7517200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Hard-Disk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1251" y="546671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Core i5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61251" y="6438900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8 GB 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1251" y="741108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256 GB SSD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2778" y="1661253"/>
            <a:ext cx="13110444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SOFTWARE REQUIREMENT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17221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9057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269736" y="4114800"/>
          <a:ext cx="12796529" cy="4099997"/>
        </p:xfrm>
        <a:graphic>
          <a:graphicData uri="http://schemas.openxmlformats.org/drawingml/2006/table">
            <a:tbl>
              <a:tblPr/>
              <a:tblGrid>
                <a:gridCol w="4118176"/>
                <a:gridCol w="8678353"/>
              </a:tblGrid>
              <a:tr h="116061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9221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5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1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8256768" y="4417929"/>
            <a:ext cx="5183042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Hardware Requirement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8344" y="546671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Processer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8344" y="6491958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8344" y="7517200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Hard-Disk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1251" y="546671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Core i5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61251" y="6438900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8 GB 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1251" y="741108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256 GB SSD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2778" y="1661253"/>
            <a:ext cx="13110444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UML DIAGRAM (USE-CASE)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17221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9057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52382" y="3287886"/>
            <a:ext cx="17683468" cy="1800225"/>
            <a:chOff x="0" y="0"/>
            <a:chExt cx="399203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2035" cy="406400"/>
            </a:xfrm>
            <a:custGeom>
              <a:avLst/>
              <a:gdLst/>
              <a:ahLst/>
              <a:cxnLst/>
              <a:rect r="r" b="b" t="t" l="l"/>
              <a:pathLst>
                <a:path h="406400" w="3992035">
                  <a:moveTo>
                    <a:pt x="378883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788835" y="406400"/>
                  </a:lnTo>
                  <a:lnTo>
                    <a:pt x="3992035" y="203200"/>
                  </a:lnTo>
                  <a:lnTo>
                    <a:pt x="3788835" y="0"/>
                  </a:ln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38100"/>
              <a:ext cx="368723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04782" y="7402686"/>
            <a:ext cx="17683468" cy="1800225"/>
            <a:chOff x="0" y="0"/>
            <a:chExt cx="3992035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92035" cy="406400"/>
            </a:xfrm>
            <a:custGeom>
              <a:avLst/>
              <a:gdLst/>
              <a:ahLst/>
              <a:cxnLst/>
              <a:rect r="r" b="b" t="t" l="l"/>
              <a:pathLst>
                <a:path h="406400" w="3992035">
                  <a:moveTo>
                    <a:pt x="378883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788835" y="406400"/>
                  </a:lnTo>
                  <a:lnTo>
                    <a:pt x="3992035" y="203200"/>
                  </a:lnTo>
                  <a:lnTo>
                    <a:pt x="3788835" y="0"/>
                  </a:lnTo>
                  <a:close/>
                </a:path>
              </a:pathLst>
            </a:custGeom>
            <a:solidFill>
              <a:srgbClr val="D2E6D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38100"/>
              <a:ext cx="368723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04782" y="9521825"/>
            <a:ext cx="17683468" cy="1800225"/>
            <a:chOff x="0" y="0"/>
            <a:chExt cx="399203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92035" cy="406400"/>
            </a:xfrm>
            <a:custGeom>
              <a:avLst/>
              <a:gdLst/>
              <a:ahLst/>
              <a:cxnLst/>
              <a:rect r="r" b="b" t="t" l="l"/>
              <a:pathLst>
                <a:path h="406400" w="3992035">
                  <a:moveTo>
                    <a:pt x="378883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788835" y="406400"/>
                  </a:lnTo>
                  <a:lnTo>
                    <a:pt x="3992035" y="203200"/>
                  </a:lnTo>
                  <a:lnTo>
                    <a:pt x="3788835" y="0"/>
                  </a:lnTo>
                  <a:close/>
                </a:path>
              </a:pathLst>
            </a:custGeom>
            <a:solidFill>
              <a:srgbClr val="88B09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38100"/>
              <a:ext cx="368723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719999" y="3814936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End User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19999" y="7913861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Restaurant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9999" y="10033000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Admin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604782" y="5335761"/>
            <a:ext cx="17683468" cy="1800225"/>
            <a:chOff x="0" y="0"/>
            <a:chExt cx="3992035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92035" cy="406400"/>
            </a:xfrm>
            <a:custGeom>
              <a:avLst/>
              <a:gdLst/>
              <a:ahLst/>
              <a:cxnLst/>
              <a:rect r="r" b="b" t="t" l="l"/>
              <a:pathLst>
                <a:path h="406400" w="3992035">
                  <a:moveTo>
                    <a:pt x="378883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788835" y="406400"/>
                  </a:lnTo>
                  <a:lnTo>
                    <a:pt x="3992035" y="203200"/>
                  </a:lnTo>
                  <a:lnTo>
                    <a:pt x="3788835" y="0"/>
                  </a:lnTo>
                  <a:close/>
                </a:path>
              </a:pathLst>
            </a:custGeom>
            <a:solidFill>
              <a:srgbClr val="88B09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52400" y="-38100"/>
              <a:ext cx="368723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19999" y="5915025"/>
            <a:ext cx="1117576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769842" y="8982623"/>
            <a:ext cx="3794705" cy="4156341"/>
          </a:xfrm>
          <a:custGeom>
            <a:avLst/>
            <a:gdLst/>
            <a:ahLst/>
            <a:cxnLst/>
            <a:rect r="r" b="b" t="t" l="l"/>
            <a:pathLst>
              <a:path h="4156341" w="3794705">
                <a:moveTo>
                  <a:pt x="3794705" y="4156341"/>
                </a:moveTo>
                <a:lnTo>
                  <a:pt x="0" y="4156341"/>
                </a:lnTo>
                <a:lnTo>
                  <a:pt x="0" y="0"/>
                </a:lnTo>
                <a:lnTo>
                  <a:pt x="3794705" y="0"/>
                </a:lnTo>
                <a:lnTo>
                  <a:pt x="3794705" y="41563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107931" y="-68968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69200" y="565559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8931" y="9533321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65885" y="1247756"/>
            <a:ext cx="5696362" cy="1141103"/>
            <a:chOff x="0" y="0"/>
            <a:chExt cx="1959852" cy="392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9851" cy="392600"/>
            </a:xfrm>
            <a:custGeom>
              <a:avLst/>
              <a:gdLst/>
              <a:ahLst/>
              <a:cxnLst/>
              <a:rect r="r" b="b" t="t" l="l"/>
              <a:pathLst>
                <a:path h="392600" w="1959851">
                  <a:moveTo>
                    <a:pt x="69314" y="0"/>
                  </a:moveTo>
                  <a:lnTo>
                    <a:pt x="1890538" y="0"/>
                  </a:lnTo>
                  <a:cubicBezTo>
                    <a:pt x="1928819" y="0"/>
                    <a:pt x="1959851" y="31033"/>
                    <a:pt x="1959851" y="69314"/>
                  </a:cubicBezTo>
                  <a:lnTo>
                    <a:pt x="1959851" y="323286"/>
                  </a:lnTo>
                  <a:cubicBezTo>
                    <a:pt x="1959851" y="361567"/>
                    <a:pt x="1928819" y="392600"/>
                    <a:pt x="1890538" y="392600"/>
                  </a:cubicBezTo>
                  <a:lnTo>
                    <a:pt x="69314" y="392600"/>
                  </a:lnTo>
                  <a:cubicBezTo>
                    <a:pt x="31033" y="392600"/>
                    <a:pt x="0" y="361567"/>
                    <a:pt x="0" y="323286"/>
                  </a:cubicBezTo>
                  <a:lnTo>
                    <a:pt x="0" y="69314"/>
                  </a:lnTo>
                  <a:cubicBezTo>
                    <a:pt x="0" y="31033"/>
                    <a:pt x="31033" y="0"/>
                    <a:pt x="69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59852" cy="43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760243" y="1457945"/>
            <a:ext cx="2738172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End User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93858" y="5845255"/>
            <a:ext cx="1231687" cy="12316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3809702" y="7076942"/>
            <a:ext cx="0" cy="1046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3193858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809702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2815262" y="7038047"/>
            <a:ext cx="2361603" cy="9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5176865" y="6604550"/>
            <a:ext cx="3207444" cy="866995"/>
            <a:chOff x="0" y="0"/>
            <a:chExt cx="840150" cy="2270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0150" cy="227098"/>
            </a:xfrm>
            <a:custGeom>
              <a:avLst/>
              <a:gdLst/>
              <a:ahLst/>
              <a:cxnLst/>
              <a:rect r="r" b="b" t="t" l="l"/>
              <a:pathLst>
                <a:path h="227098" w="840150">
                  <a:moveTo>
                    <a:pt x="57930" y="0"/>
                  </a:moveTo>
                  <a:lnTo>
                    <a:pt x="782220" y="0"/>
                  </a:lnTo>
                  <a:cubicBezTo>
                    <a:pt x="797584" y="0"/>
                    <a:pt x="812319" y="6103"/>
                    <a:pt x="823183" y="16967"/>
                  </a:cubicBezTo>
                  <a:cubicBezTo>
                    <a:pt x="834046" y="27831"/>
                    <a:pt x="840150" y="42566"/>
                    <a:pt x="840150" y="57930"/>
                  </a:cubicBezTo>
                  <a:lnTo>
                    <a:pt x="840150" y="169169"/>
                  </a:lnTo>
                  <a:cubicBezTo>
                    <a:pt x="840150" y="184533"/>
                    <a:pt x="834046" y="199267"/>
                    <a:pt x="823183" y="210131"/>
                  </a:cubicBezTo>
                  <a:cubicBezTo>
                    <a:pt x="812319" y="220995"/>
                    <a:pt x="797584" y="227098"/>
                    <a:pt x="782220" y="227098"/>
                  </a:cubicBezTo>
                  <a:lnTo>
                    <a:pt x="57930" y="227098"/>
                  </a:lnTo>
                  <a:cubicBezTo>
                    <a:pt x="42566" y="227098"/>
                    <a:pt x="27831" y="220995"/>
                    <a:pt x="16967" y="210131"/>
                  </a:cubicBezTo>
                  <a:cubicBezTo>
                    <a:pt x="6103" y="199267"/>
                    <a:pt x="0" y="184533"/>
                    <a:pt x="0" y="169169"/>
                  </a:cubicBezTo>
                  <a:lnTo>
                    <a:pt x="0" y="57930"/>
                  </a:lnTo>
                  <a:cubicBezTo>
                    <a:pt x="0" y="42566"/>
                    <a:pt x="6103" y="27831"/>
                    <a:pt x="16967" y="16967"/>
                  </a:cubicBezTo>
                  <a:cubicBezTo>
                    <a:pt x="27831" y="6103"/>
                    <a:pt x="42566" y="0"/>
                    <a:pt x="57930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40150" cy="27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98415" y="5080845"/>
            <a:ext cx="7201784" cy="1101396"/>
            <a:chOff x="0" y="0"/>
            <a:chExt cx="1886418" cy="28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6418" cy="288497"/>
            </a:xfrm>
            <a:custGeom>
              <a:avLst/>
              <a:gdLst/>
              <a:ahLst/>
              <a:cxnLst/>
              <a:rect r="r" b="b" t="t" l="l"/>
              <a:pathLst>
                <a:path h="288497" w="1886418">
                  <a:moveTo>
                    <a:pt x="25800" y="0"/>
                  </a:moveTo>
                  <a:lnTo>
                    <a:pt x="1860618" y="0"/>
                  </a:lnTo>
                  <a:cubicBezTo>
                    <a:pt x="1867460" y="0"/>
                    <a:pt x="1874022" y="2718"/>
                    <a:pt x="1878861" y="7557"/>
                  </a:cubicBezTo>
                  <a:cubicBezTo>
                    <a:pt x="1883699" y="12395"/>
                    <a:pt x="1886418" y="18957"/>
                    <a:pt x="1886418" y="25800"/>
                  </a:cubicBezTo>
                  <a:lnTo>
                    <a:pt x="1886418" y="262697"/>
                  </a:lnTo>
                  <a:cubicBezTo>
                    <a:pt x="1886418" y="269539"/>
                    <a:pt x="1883699" y="276102"/>
                    <a:pt x="1878861" y="280940"/>
                  </a:cubicBezTo>
                  <a:cubicBezTo>
                    <a:pt x="1874022" y="285779"/>
                    <a:pt x="1867460" y="288497"/>
                    <a:pt x="1860618" y="288497"/>
                  </a:cubicBezTo>
                  <a:lnTo>
                    <a:pt x="25800" y="288497"/>
                  </a:lnTo>
                  <a:cubicBezTo>
                    <a:pt x="18957" y="288497"/>
                    <a:pt x="12395" y="285779"/>
                    <a:pt x="7557" y="280940"/>
                  </a:cubicBezTo>
                  <a:cubicBezTo>
                    <a:pt x="2718" y="276102"/>
                    <a:pt x="0" y="269539"/>
                    <a:pt x="0" y="262697"/>
                  </a:cubicBezTo>
                  <a:lnTo>
                    <a:pt x="0" y="25800"/>
                  </a:lnTo>
                  <a:cubicBezTo>
                    <a:pt x="0" y="18957"/>
                    <a:pt x="2718" y="12395"/>
                    <a:pt x="7557" y="7557"/>
                  </a:cubicBezTo>
                  <a:cubicBezTo>
                    <a:pt x="12395" y="2718"/>
                    <a:pt x="18957" y="0"/>
                    <a:pt x="25800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8641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8384309" y="4326295"/>
            <a:ext cx="4128511" cy="27117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384309" y="5631543"/>
            <a:ext cx="4114106" cy="14065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8384309" y="6930479"/>
            <a:ext cx="4128511" cy="1075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8384309" y="7038047"/>
            <a:ext cx="4114106" cy="10849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12512819" y="6379781"/>
            <a:ext cx="7187380" cy="1101396"/>
            <a:chOff x="0" y="0"/>
            <a:chExt cx="1882644" cy="2884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12819" y="3775597"/>
            <a:ext cx="7187380" cy="1101396"/>
            <a:chOff x="0" y="0"/>
            <a:chExt cx="1882644" cy="288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12819" y="7681202"/>
            <a:ext cx="7187380" cy="1101396"/>
            <a:chOff x="0" y="0"/>
            <a:chExt cx="1882644" cy="2884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true" flipV="true" rot="0">
            <a:off x="-769842" y="8122989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4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4" y="0"/>
                </a:lnTo>
                <a:lnTo>
                  <a:pt x="4579544" y="50159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8107931" y="-68968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8669200" y="565559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8931" y="9533321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865885" y="1247756"/>
            <a:ext cx="5696362" cy="1141103"/>
            <a:chOff x="0" y="0"/>
            <a:chExt cx="1959852" cy="392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59851" cy="392600"/>
            </a:xfrm>
            <a:custGeom>
              <a:avLst/>
              <a:gdLst/>
              <a:ahLst/>
              <a:cxnLst/>
              <a:rect r="r" b="b" t="t" l="l"/>
              <a:pathLst>
                <a:path h="392600" w="1959851">
                  <a:moveTo>
                    <a:pt x="69314" y="0"/>
                  </a:moveTo>
                  <a:lnTo>
                    <a:pt x="1890538" y="0"/>
                  </a:lnTo>
                  <a:cubicBezTo>
                    <a:pt x="1928819" y="0"/>
                    <a:pt x="1959851" y="31033"/>
                    <a:pt x="1959851" y="69314"/>
                  </a:cubicBezTo>
                  <a:lnTo>
                    <a:pt x="1959851" y="323286"/>
                  </a:lnTo>
                  <a:cubicBezTo>
                    <a:pt x="1959851" y="361567"/>
                    <a:pt x="1928819" y="392600"/>
                    <a:pt x="1890538" y="392600"/>
                  </a:cubicBezTo>
                  <a:lnTo>
                    <a:pt x="69314" y="392600"/>
                  </a:lnTo>
                  <a:cubicBezTo>
                    <a:pt x="31033" y="392600"/>
                    <a:pt x="0" y="361567"/>
                    <a:pt x="0" y="323286"/>
                  </a:cubicBezTo>
                  <a:lnTo>
                    <a:pt x="0" y="69314"/>
                  </a:lnTo>
                  <a:cubicBezTo>
                    <a:pt x="0" y="31033"/>
                    <a:pt x="31033" y="0"/>
                    <a:pt x="69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959852" cy="43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760243" y="1457945"/>
            <a:ext cx="2738172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91203" y="4021813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profile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52863" y="5294566"/>
            <a:ext cx="562933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Add products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24288" y="6635522"/>
            <a:ext cx="601148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Upload images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43338" y="7947902"/>
            <a:ext cx="666033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Update inventory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69053" y="6649110"/>
            <a:ext cx="157192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46545" y="1005002"/>
            <a:ext cx="10642911" cy="4433079"/>
            <a:chOff x="0" y="0"/>
            <a:chExt cx="3327911" cy="1386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7911" cy="1386171"/>
            </a:xfrm>
            <a:custGeom>
              <a:avLst/>
              <a:gdLst/>
              <a:ahLst/>
              <a:cxnLst/>
              <a:rect r="r" b="b" t="t" l="l"/>
              <a:pathLst>
                <a:path h="1386171" w="3327911">
                  <a:moveTo>
                    <a:pt x="3203451" y="1386171"/>
                  </a:moveTo>
                  <a:lnTo>
                    <a:pt x="124460" y="1386171"/>
                  </a:lnTo>
                  <a:cubicBezTo>
                    <a:pt x="55880" y="1386171"/>
                    <a:pt x="0" y="1330291"/>
                    <a:pt x="0" y="1261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03451" y="0"/>
                  </a:lnTo>
                  <a:cubicBezTo>
                    <a:pt x="3272031" y="0"/>
                    <a:pt x="3327911" y="55880"/>
                    <a:pt x="3327911" y="124460"/>
                  </a:cubicBezTo>
                  <a:lnTo>
                    <a:pt x="3327911" y="1261711"/>
                  </a:lnTo>
                  <a:cubicBezTo>
                    <a:pt x="3327911" y="1330291"/>
                    <a:pt x="3272031" y="1386171"/>
                    <a:pt x="3203451" y="1386171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409694" y="1429554"/>
            <a:ext cx="2516612" cy="2486830"/>
          </a:xfrm>
          <a:custGeom>
            <a:avLst/>
            <a:gdLst/>
            <a:ahLst/>
            <a:cxnLst/>
            <a:rect r="r" b="b" t="t" l="l"/>
            <a:pathLst>
              <a:path h="2486830" w="2516612">
                <a:moveTo>
                  <a:pt x="0" y="0"/>
                </a:moveTo>
                <a:lnTo>
                  <a:pt x="2516612" y="0"/>
                </a:lnTo>
                <a:lnTo>
                  <a:pt x="2516612" y="2486830"/>
                </a:lnTo>
                <a:lnTo>
                  <a:pt x="0" y="248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79832" y="-8572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6943"/>
            <a:ext cx="4828370" cy="2414185"/>
          </a:xfrm>
          <a:custGeom>
            <a:avLst/>
            <a:gdLst/>
            <a:ahLst/>
            <a:cxnLst/>
            <a:rect r="r" b="b" t="t" l="l"/>
            <a:pathLst>
              <a:path h="2414185" w="4828370">
                <a:moveTo>
                  <a:pt x="0" y="0"/>
                </a:moveTo>
                <a:lnTo>
                  <a:pt x="4828370" y="0"/>
                </a:lnTo>
                <a:lnTo>
                  <a:pt x="4828370" y="2414186"/>
                </a:lnTo>
                <a:lnTo>
                  <a:pt x="0" y="241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48062">
            <a:off x="16813395" y="222462"/>
            <a:ext cx="4828370" cy="2414185"/>
          </a:xfrm>
          <a:custGeom>
            <a:avLst/>
            <a:gdLst/>
            <a:ahLst/>
            <a:cxnLst/>
            <a:rect r="r" b="b" t="t" l="l"/>
            <a:pathLst>
              <a:path h="2414185" w="4828370">
                <a:moveTo>
                  <a:pt x="0" y="0"/>
                </a:moveTo>
                <a:lnTo>
                  <a:pt x="4828370" y="0"/>
                </a:lnTo>
                <a:lnTo>
                  <a:pt x="4828370" y="2414185"/>
                </a:lnTo>
                <a:lnTo>
                  <a:pt x="0" y="241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84131" y="-1648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525" y="8401050"/>
            <a:ext cx="11110897" cy="3600450"/>
            <a:chOff x="0" y="0"/>
            <a:chExt cx="250828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8280" cy="812800"/>
            </a:xfrm>
            <a:custGeom>
              <a:avLst/>
              <a:gdLst/>
              <a:ahLst/>
              <a:cxnLst/>
              <a:rect r="r" b="b" t="t" l="l"/>
              <a:pathLst>
                <a:path h="812800" w="2508280">
                  <a:moveTo>
                    <a:pt x="0" y="0"/>
                  </a:moveTo>
                  <a:lnTo>
                    <a:pt x="2508280" y="0"/>
                  </a:lnTo>
                  <a:lnTo>
                    <a:pt x="25082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50828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10897" y="8417047"/>
            <a:ext cx="10225103" cy="3600450"/>
            <a:chOff x="0" y="0"/>
            <a:chExt cx="230831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08313" cy="812800"/>
            </a:xfrm>
            <a:custGeom>
              <a:avLst/>
              <a:gdLst/>
              <a:ahLst/>
              <a:cxnLst/>
              <a:rect r="r" b="b" t="t" l="l"/>
              <a:pathLst>
                <a:path h="812800" w="2308313">
                  <a:moveTo>
                    <a:pt x="0" y="0"/>
                  </a:moveTo>
                  <a:lnTo>
                    <a:pt x="2308313" y="0"/>
                  </a:lnTo>
                  <a:lnTo>
                    <a:pt x="23083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2E6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08313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131090" y="4149793"/>
            <a:ext cx="9073819" cy="128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VIVEKANAND COLLEGE FOR ADVANCE COMPUTER AND INFORMATION SCIENCE,SURAT.</a:t>
            </a:r>
          </a:p>
          <a:p>
            <a:pPr algn="l">
              <a:lnSpc>
                <a:spcPts val="341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12120" y="6227773"/>
            <a:ext cx="7311760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9999">
                <a:solidFill>
                  <a:srgbClr val="1F1F20"/>
                </a:solidFill>
                <a:latin typeface="Anton"/>
                <a:ea typeface="Anton"/>
                <a:cs typeface="Anton"/>
                <a:sym typeface="Anton"/>
              </a:rPr>
              <a:t>FRESH CONNECT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4961" y="9871959"/>
            <a:ext cx="1889224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GUIDED BY 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5876" y="10379197"/>
            <a:ext cx="2360712" cy="40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Mrs. Nidhi Mehta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84056" y="9450446"/>
            <a:ext cx="2103438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Submitted By: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84056" y="10082716"/>
            <a:ext cx="2390336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4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Aman Patel</a:t>
            </a:r>
          </a:p>
          <a:p>
            <a:pPr algn="l">
              <a:lnSpc>
                <a:spcPts val="3049"/>
              </a:lnSpc>
            </a:pPr>
            <a:r>
              <a:rPr lang="en-US" sz="24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Bhavika Patel</a:t>
            </a:r>
          </a:p>
          <a:p>
            <a:pPr algn="l">
              <a:lnSpc>
                <a:spcPts val="3049"/>
              </a:lnSpc>
            </a:pPr>
            <a:r>
              <a:rPr lang="en-US" sz="24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Rutvesh Upale</a:t>
            </a:r>
          </a:p>
          <a:p>
            <a:pPr algn="l">
              <a:lnSpc>
                <a:spcPts val="3049"/>
              </a:lnSpc>
            </a:pPr>
            <a:r>
              <a:rPr lang="en-US" sz="24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Vivek Ghantiwala</a:t>
            </a:r>
          </a:p>
          <a:p>
            <a:pPr algn="l">
              <a:lnSpc>
                <a:spcPts val="3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2653" y="5845255"/>
            <a:ext cx="1231687" cy="12316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2468496" y="7076942"/>
            <a:ext cx="0" cy="1046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852653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2468496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74057" y="7042864"/>
            <a:ext cx="2543281" cy="48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4017337" y="6604550"/>
            <a:ext cx="4145363" cy="876627"/>
            <a:chOff x="0" y="0"/>
            <a:chExt cx="1085826" cy="2296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5826" cy="229622"/>
            </a:xfrm>
            <a:custGeom>
              <a:avLst/>
              <a:gdLst/>
              <a:ahLst/>
              <a:cxnLst/>
              <a:rect r="r" b="b" t="t" l="l"/>
              <a:pathLst>
                <a:path h="229622" w="1085826">
                  <a:moveTo>
                    <a:pt x="44823" y="0"/>
                  </a:moveTo>
                  <a:lnTo>
                    <a:pt x="1041003" y="0"/>
                  </a:lnTo>
                  <a:cubicBezTo>
                    <a:pt x="1052891" y="0"/>
                    <a:pt x="1064292" y="4722"/>
                    <a:pt x="1072698" y="13128"/>
                  </a:cubicBezTo>
                  <a:cubicBezTo>
                    <a:pt x="1081104" y="21534"/>
                    <a:pt x="1085826" y="32935"/>
                    <a:pt x="1085826" y="44823"/>
                  </a:cubicBezTo>
                  <a:lnTo>
                    <a:pt x="1085826" y="184799"/>
                  </a:lnTo>
                  <a:cubicBezTo>
                    <a:pt x="1085826" y="196687"/>
                    <a:pt x="1081104" y="208087"/>
                    <a:pt x="1072698" y="216493"/>
                  </a:cubicBezTo>
                  <a:cubicBezTo>
                    <a:pt x="1064292" y="224899"/>
                    <a:pt x="1052891" y="229622"/>
                    <a:pt x="1041003" y="229622"/>
                  </a:cubicBezTo>
                  <a:lnTo>
                    <a:pt x="44823" y="229622"/>
                  </a:lnTo>
                  <a:cubicBezTo>
                    <a:pt x="32935" y="229622"/>
                    <a:pt x="21534" y="224899"/>
                    <a:pt x="13128" y="216493"/>
                  </a:cubicBezTo>
                  <a:cubicBezTo>
                    <a:pt x="4722" y="208087"/>
                    <a:pt x="0" y="196687"/>
                    <a:pt x="0" y="184799"/>
                  </a:cubicBezTo>
                  <a:lnTo>
                    <a:pt x="0" y="44823"/>
                  </a:lnTo>
                  <a:cubicBezTo>
                    <a:pt x="0" y="32935"/>
                    <a:pt x="4722" y="21534"/>
                    <a:pt x="13128" y="13128"/>
                  </a:cubicBezTo>
                  <a:cubicBezTo>
                    <a:pt x="21534" y="4722"/>
                    <a:pt x="32935" y="0"/>
                    <a:pt x="44823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85826" cy="27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98415" y="5080845"/>
            <a:ext cx="7201784" cy="1101396"/>
            <a:chOff x="0" y="0"/>
            <a:chExt cx="1886418" cy="28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6418" cy="288497"/>
            </a:xfrm>
            <a:custGeom>
              <a:avLst/>
              <a:gdLst/>
              <a:ahLst/>
              <a:cxnLst/>
              <a:rect r="r" b="b" t="t" l="l"/>
              <a:pathLst>
                <a:path h="288497" w="1886418">
                  <a:moveTo>
                    <a:pt x="25800" y="0"/>
                  </a:moveTo>
                  <a:lnTo>
                    <a:pt x="1860618" y="0"/>
                  </a:lnTo>
                  <a:cubicBezTo>
                    <a:pt x="1867460" y="0"/>
                    <a:pt x="1874022" y="2718"/>
                    <a:pt x="1878861" y="7557"/>
                  </a:cubicBezTo>
                  <a:cubicBezTo>
                    <a:pt x="1883699" y="12395"/>
                    <a:pt x="1886418" y="18957"/>
                    <a:pt x="1886418" y="25800"/>
                  </a:cubicBezTo>
                  <a:lnTo>
                    <a:pt x="1886418" y="262697"/>
                  </a:lnTo>
                  <a:cubicBezTo>
                    <a:pt x="1886418" y="269539"/>
                    <a:pt x="1883699" y="276102"/>
                    <a:pt x="1878861" y="280940"/>
                  </a:cubicBezTo>
                  <a:cubicBezTo>
                    <a:pt x="1874022" y="285779"/>
                    <a:pt x="1867460" y="288497"/>
                    <a:pt x="1860618" y="288497"/>
                  </a:cubicBezTo>
                  <a:lnTo>
                    <a:pt x="25800" y="288497"/>
                  </a:lnTo>
                  <a:cubicBezTo>
                    <a:pt x="18957" y="288497"/>
                    <a:pt x="12395" y="285779"/>
                    <a:pt x="7557" y="280940"/>
                  </a:cubicBezTo>
                  <a:cubicBezTo>
                    <a:pt x="2718" y="276102"/>
                    <a:pt x="0" y="269539"/>
                    <a:pt x="0" y="262697"/>
                  </a:cubicBezTo>
                  <a:lnTo>
                    <a:pt x="0" y="25800"/>
                  </a:lnTo>
                  <a:cubicBezTo>
                    <a:pt x="0" y="18957"/>
                    <a:pt x="2718" y="12395"/>
                    <a:pt x="7557" y="7557"/>
                  </a:cubicBezTo>
                  <a:cubicBezTo>
                    <a:pt x="12395" y="2718"/>
                    <a:pt x="18957" y="0"/>
                    <a:pt x="25800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8641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8162700" y="4326295"/>
            <a:ext cx="4350119" cy="27165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162700" y="5631543"/>
            <a:ext cx="4335715" cy="14113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8162700" y="6930479"/>
            <a:ext cx="4350119" cy="1123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8162700" y="7042864"/>
            <a:ext cx="4335715" cy="1080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12512819" y="6379781"/>
            <a:ext cx="7187380" cy="1101396"/>
            <a:chOff x="0" y="0"/>
            <a:chExt cx="1882644" cy="2884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12819" y="3775597"/>
            <a:ext cx="7187380" cy="1101396"/>
            <a:chOff x="0" y="0"/>
            <a:chExt cx="1882644" cy="288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12819" y="7681202"/>
            <a:ext cx="7187380" cy="1101396"/>
            <a:chOff x="0" y="0"/>
            <a:chExt cx="1882644" cy="2884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8107931" y="-68968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8669200" y="565559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7865885" y="1247756"/>
            <a:ext cx="5696362" cy="1141103"/>
            <a:chOff x="0" y="0"/>
            <a:chExt cx="1959852" cy="392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59851" cy="392600"/>
            </a:xfrm>
            <a:custGeom>
              <a:avLst/>
              <a:gdLst/>
              <a:ahLst/>
              <a:cxnLst/>
              <a:rect r="r" b="b" t="t" l="l"/>
              <a:pathLst>
                <a:path h="392600" w="1959851">
                  <a:moveTo>
                    <a:pt x="69314" y="0"/>
                  </a:moveTo>
                  <a:lnTo>
                    <a:pt x="1890538" y="0"/>
                  </a:lnTo>
                  <a:cubicBezTo>
                    <a:pt x="1928819" y="0"/>
                    <a:pt x="1959851" y="31033"/>
                    <a:pt x="1959851" y="69314"/>
                  </a:cubicBezTo>
                  <a:lnTo>
                    <a:pt x="1959851" y="323286"/>
                  </a:lnTo>
                  <a:cubicBezTo>
                    <a:pt x="1959851" y="361567"/>
                    <a:pt x="1928819" y="392600"/>
                    <a:pt x="1890538" y="392600"/>
                  </a:cubicBezTo>
                  <a:lnTo>
                    <a:pt x="69314" y="392600"/>
                  </a:lnTo>
                  <a:cubicBezTo>
                    <a:pt x="31033" y="392600"/>
                    <a:pt x="0" y="361567"/>
                    <a:pt x="0" y="323286"/>
                  </a:cubicBezTo>
                  <a:lnTo>
                    <a:pt x="0" y="69314"/>
                  </a:lnTo>
                  <a:cubicBezTo>
                    <a:pt x="0" y="31033"/>
                    <a:pt x="31033" y="0"/>
                    <a:pt x="69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59852" cy="43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331936" y="1429370"/>
            <a:ext cx="303095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Restaurant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91203" y="4021813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profile,Add leftovers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52863" y="5294566"/>
            <a:ext cx="562933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Upload images,Set pickup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24288" y="6635522"/>
            <a:ext cx="601148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Track orders,Modify listings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43338" y="7947902"/>
            <a:ext cx="666033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Message buyers,Set discounts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503002" y="6645047"/>
            <a:ext cx="3362883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Restaurantr</a:t>
            </a:r>
          </a:p>
        </p:txBody>
      </p:sp>
      <p:sp>
        <p:nvSpPr>
          <p:cNvPr name="AutoShape 40" id="40"/>
          <p:cNvSpPr/>
          <p:nvPr/>
        </p:nvSpPr>
        <p:spPr>
          <a:xfrm>
            <a:off x="8315100" y="7058995"/>
            <a:ext cx="4207244" cy="2474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2522344" y="8982623"/>
            <a:ext cx="7187380" cy="1101396"/>
            <a:chOff x="0" y="0"/>
            <a:chExt cx="1882644" cy="2884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633296" y="9201698"/>
            <a:ext cx="6918522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Receive payments,View ratings</a:t>
            </a:r>
          </a:p>
        </p:txBody>
      </p:sp>
      <p:sp>
        <p:nvSpPr>
          <p:cNvPr name="AutoShape 45" id="45"/>
          <p:cNvSpPr/>
          <p:nvPr/>
        </p:nvSpPr>
        <p:spPr>
          <a:xfrm>
            <a:off x="8467500" y="7140020"/>
            <a:ext cx="4275838" cy="37765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2538046" y="10193502"/>
            <a:ext cx="7187380" cy="1101396"/>
            <a:chOff x="0" y="0"/>
            <a:chExt cx="1882644" cy="28849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82645" cy="288497"/>
            </a:xfrm>
            <a:custGeom>
              <a:avLst/>
              <a:gdLst/>
              <a:ahLst/>
              <a:cxnLst/>
              <a:rect r="r" b="b" t="t" l="l"/>
              <a:pathLst>
                <a:path h="288497" w="1882645">
                  <a:moveTo>
                    <a:pt x="25852" y="0"/>
                  </a:moveTo>
                  <a:lnTo>
                    <a:pt x="1856793" y="0"/>
                  </a:lnTo>
                  <a:cubicBezTo>
                    <a:pt x="1871070" y="0"/>
                    <a:pt x="1882645" y="11574"/>
                    <a:pt x="1882645" y="25852"/>
                  </a:cubicBezTo>
                  <a:lnTo>
                    <a:pt x="1882645" y="262645"/>
                  </a:lnTo>
                  <a:cubicBezTo>
                    <a:pt x="1882645" y="269502"/>
                    <a:pt x="1879921" y="276077"/>
                    <a:pt x="1875073" y="280925"/>
                  </a:cubicBezTo>
                  <a:cubicBezTo>
                    <a:pt x="1870225" y="285773"/>
                    <a:pt x="1863649" y="288497"/>
                    <a:pt x="1856793" y="288497"/>
                  </a:cubicBezTo>
                  <a:lnTo>
                    <a:pt x="25852" y="288497"/>
                  </a:lnTo>
                  <a:cubicBezTo>
                    <a:pt x="18995" y="288497"/>
                    <a:pt x="12420" y="285773"/>
                    <a:pt x="7572" y="280925"/>
                  </a:cubicBezTo>
                  <a:cubicBezTo>
                    <a:pt x="2724" y="276077"/>
                    <a:pt x="0" y="269502"/>
                    <a:pt x="0" y="262645"/>
                  </a:cubicBezTo>
                  <a:lnTo>
                    <a:pt x="0" y="25852"/>
                  </a:lnTo>
                  <a:cubicBezTo>
                    <a:pt x="0" y="18995"/>
                    <a:pt x="2724" y="12420"/>
                    <a:pt x="7572" y="7572"/>
                  </a:cubicBezTo>
                  <a:cubicBezTo>
                    <a:pt x="12420" y="2724"/>
                    <a:pt x="18995" y="0"/>
                    <a:pt x="25852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882644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2781678" y="10439717"/>
            <a:ext cx="335005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Access metrics</a:t>
            </a:r>
          </a:p>
        </p:txBody>
      </p:sp>
      <p:sp>
        <p:nvSpPr>
          <p:cNvPr name="Freeform 50" id="50"/>
          <p:cNvSpPr/>
          <p:nvPr/>
        </p:nvSpPr>
        <p:spPr>
          <a:xfrm flipH="true" flipV="true" rot="0">
            <a:off x="-769842" y="8122989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4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4" y="0"/>
                </a:lnTo>
                <a:lnTo>
                  <a:pt x="4579544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88931" y="9533321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93858" y="5845255"/>
            <a:ext cx="1231687" cy="12316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3809702" y="7076942"/>
            <a:ext cx="0" cy="1046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3193858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809702" y="8122989"/>
            <a:ext cx="615844" cy="547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2815262" y="7038047"/>
            <a:ext cx="2361603" cy="9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5176865" y="6604550"/>
            <a:ext cx="3207444" cy="866995"/>
            <a:chOff x="0" y="0"/>
            <a:chExt cx="840150" cy="2270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0150" cy="227098"/>
            </a:xfrm>
            <a:custGeom>
              <a:avLst/>
              <a:gdLst/>
              <a:ahLst/>
              <a:cxnLst/>
              <a:rect r="r" b="b" t="t" l="l"/>
              <a:pathLst>
                <a:path h="227098" w="840150">
                  <a:moveTo>
                    <a:pt x="57930" y="0"/>
                  </a:moveTo>
                  <a:lnTo>
                    <a:pt x="782220" y="0"/>
                  </a:lnTo>
                  <a:cubicBezTo>
                    <a:pt x="797584" y="0"/>
                    <a:pt x="812319" y="6103"/>
                    <a:pt x="823183" y="16967"/>
                  </a:cubicBezTo>
                  <a:cubicBezTo>
                    <a:pt x="834046" y="27831"/>
                    <a:pt x="840150" y="42566"/>
                    <a:pt x="840150" y="57930"/>
                  </a:cubicBezTo>
                  <a:lnTo>
                    <a:pt x="840150" y="169169"/>
                  </a:lnTo>
                  <a:cubicBezTo>
                    <a:pt x="840150" y="184533"/>
                    <a:pt x="834046" y="199267"/>
                    <a:pt x="823183" y="210131"/>
                  </a:cubicBezTo>
                  <a:cubicBezTo>
                    <a:pt x="812319" y="220995"/>
                    <a:pt x="797584" y="227098"/>
                    <a:pt x="782220" y="227098"/>
                  </a:cubicBezTo>
                  <a:lnTo>
                    <a:pt x="57930" y="227098"/>
                  </a:lnTo>
                  <a:cubicBezTo>
                    <a:pt x="42566" y="227098"/>
                    <a:pt x="27831" y="220995"/>
                    <a:pt x="16967" y="210131"/>
                  </a:cubicBezTo>
                  <a:cubicBezTo>
                    <a:pt x="6103" y="199267"/>
                    <a:pt x="0" y="184533"/>
                    <a:pt x="0" y="169169"/>
                  </a:cubicBezTo>
                  <a:lnTo>
                    <a:pt x="0" y="57930"/>
                  </a:lnTo>
                  <a:cubicBezTo>
                    <a:pt x="0" y="42566"/>
                    <a:pt x="6103" y="27831"/>
                    <a:pt x="16967" y="16967"/>
                  </a:cubicBezTo>
                  <a:cubicBezTo>
                    <a:pt x="27831" y="6103"/>
                    <a:pt x="42566" y="0"/>
                    <a:pt x="57930" y="0"/>
                  </a:cubicBez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40150" cy="27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98415" y="5080845"/>
            <a:ext cx="7637435" cy="1101396"/>
            <a:chOff x="0" y="0"/>
            <a:chExt cx="2000531" cy="28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0531" cy="288497"/>
            </a:xfrm>
            <a:custGeom>
              <a:avLst/>
              <a:gdLst/>
              <a:ahLst/>
              <a:cxnLst/>
              <a:rect r="r" b="b" t="t" l="l"/>
              <a:pathLst>
                <a:path h="288497" w="2000531">
                  <a:moveTo>
                    <a:pt x="24328" y="0"/>
                  </a:moveTo>
                  <a:lnTo>
                    <a:pt x="1976202" y="0"/>
                  </a:lnTo>
                  <a:cubicBezTo>
                    <a:pt x="1982655" y="0"/>
                    <a:pt x="1988843" y="2563"/>
                    <a:pt x="1993405" y="7126"/>
                  </a:cubicBezTo>
                  <a:cubicBezTo>
                    <a:pt x="1997968" y="11688"/>
                    <a:pt x="2000531" y="17876"/>
                    <a:pt x="2000531" y="24328"/>
                  </a:cubicBezTo>
                  <a:lnTo>
                    <a:pt x="2000531" y="264169"/>
                  </a:lnTo>
                  <a:cubicBezTo>
                    <a:pt x="2000531" y="270621"/>
                    <a:pt x="1997968" y="276809"/>
                    <a:pt x="1993405" y="281371"/>
                  </a:cubicBezTo>
                  <a:cubicBezTo>
                    <a:pt x="1988843" y="285934"/>
                    <a:pt x="1982655" y="288497"/>
                    <a:pt x="1976202" y="288497"/>
                  </a:cubicBezTo>
                  <a:lnTo>
                    <a:pt x="24328" y="288497"/>
                  </a:lnTo>
                  <a:cubicBezTo>
                    <a:pt x="10892" y="288497"/>
                    <a:pt x="0" y="277605"/>
                    <a:pt x="0" y="264169"/>
                  </a:cubicBezTo>
                  <a:lnTo>
                    <a:pt x="0" y="24328"/>
                  </a:lnTo>
                  <a:cubicBezTo>
                    <a:pt x="0" y="17876"/>
                    <a:pt x="2563" y="11688"/>
                    <a:pt x="7126" y="7126"/>
                  </a:cubicBezTo>
                  <a:cubicBezTo>
                    <a:pt x="11688" y="2563"/>
                    <a:pt x="17876" y="0"/>
                    <a:pt x="24328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000531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8384309" y="4326295"/>
            <a:ext cx="4128511" cy="27117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384309" y="5631543"/>
            <a:ext cx="4114106" cy="14065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8384309" y="6930479"/>
            <a:ext cx="4128511" cy="1075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8384309" y="7038047"/>
            <a:ext cx="4114106" cy="10849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12512819" y="6379781"/>
            <a:ext cx="7623031" cy="1101396"/>
            <a:chOff x="0" y="0"/>
            <a:chExt cx="1996758" cy="2884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12819" y="3775597"/>
            <a:ext cx="7623031" cy="1101396"/>
            <a:chOff x="0" y="0"/>
            <a:chExt cx="1996758" cy="288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12819" y="7681202"/>
            <a:ext cx="7623031" cy="1101396"/>
            <a:chOff x="0" y="0"/>
            <a:chExt cx="1996758" cy="2884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true" flipV="true" rot="0">
            <a:off x="-769842" y="8122989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4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4" y="0"/>
                </a:lnTo>
                <a:lnTo>
                  <a:pt x="4579544" y="50159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8107931" y="-68968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8669200" y="565559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8931" y="9533321"/>
            <a:ext cx="2061998" cy="1818308"/>
          </a:xfrm>
          <a:custGeom>
            <a:avLst/>
            <a:gdLst/>
            <a:ahLst/>
            <a:cxnLst/>
            <a:rect r="r" b="b" t="t" l="l"/>
            <a:pathLst>
              <a:path h="1818308" w="2061998">
                <a:moveTo>
                  <a:pt x="0" y="0"/>
                </a:moveTo>
                <a:lnTo>
                  <a:pt x="2061998" y="0"/>
                </a:lnTo>
                <a:lnTo>
                  <a:pt x="206199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865885" y="1247756"/>
            <a:ext cx="5696362" cy="1141103"/>
            <a:chOff x="0" y="0"/>
            <a:chExt cx="1959852" cy="392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59851" cy="392600"/>
            </a:xfrm>
            <a:custGeom>
              <a:avLst/>
              <a:gdLst/>
              <a:ahLst/>
              <a:cxnLst/>
              <a:rect r="r" b="b" t="t" l="l"/>
              <a:pathLst>
                <a:path h="392600" w="1959851">
                  <a:moveTo>
                    <a:pt x="69314" y="0"/>
                  </a:moveTo>
                  <a:lnTo>
                    <a:pt x="1890538" y="0"/>
                  </a:lnTo>
                  <a:cubicBezTo>
                    <a:pt x="1928819" y="0"/>
                    <a:pt x="1959851" y="31033"/>
                    <a:pt x="1959851" y="69314"/>
                  </a:cubicBezTo>
                  <a:lnTo>
                    <a:pt x="1959851" y="323286"/>
                  </a:lnTo>
                  <a:cubicBezTo>
                    <a:pt x="1959851" y="361567"/>
                    <a:pt x="1928819" y="392600"/>
                    <a:pt x="1890538" y="392600"/>
                  </a:cubicBezTo>
                  <a:lnTo>
                    <a:pt x="69314" y="392600"/>
                  </a:lnTo>
                  <a:cubicBezTo>
                    <a:pt x="31033" y="392600"/>
                    <a:pt x="0" y="361567"/>
                    <a:pt x="0" y="323286"/>
                  </a:cubicBezTo>
                  <a:lnTo>
                    <a:pt x="0" y="69314"/>
                  </a:lnTo>
                  <a:cubicBezTo>
                    <a:pt x="0" y="31033"/>
                    <a:pt x="31033" y="0"/>
                    <a:pt x="69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959852" cy="43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760243" y="1457945"/>
            <a:ext cx="2738172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Admin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91203" y="4021813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Approve registrations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99516" y="5376460"/>
            <a:ext cx="7382987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Monitor activity,Manage accounts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24288" y="6635522"/>
            <a:ext cx="697591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View analytics,Update system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43338" y="7947902"/>
            <a:ext cx="7654365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Feature sellers,Send notifications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69053" y="6649110"/>
            <a:ext cx="157192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Admi</a:t>
            </a:r>
          </a:p>
        </p:txBody>
      </p:sp>
      <p:sp>
        <p:nvSpPr>
          <p:cNvPr name="AutoShape 42" id="42"/>
          <p:cNvSpPr/>
          <p:nvPr/>
        </p:nvSpPr>
        <p:spPr>
          <a:xfrm>
            <a:off x="8536709" y="7060463"/>
            <a:ext cx="3961706" cy="23428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3" id="43"/>
          <p:cNvGrpSpPr/>
          <p:nvPr/>
        </p:nvGrpSpPr>
        <p:grpSpPr>
          <a:xfrm rot="0">
            <a:off x="12512819" y="8982623"/>
            <a:ext cx="7623031" cy="1101396"/>
            <a:chOff x="0" y="0"/>
            <a:chExt cx="1996758" cy="2884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743338" y="9277898"/>
            <a:ext cx="7654365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Enforce standards,Access reports</a:t>
            </a:r>
          </a:p>
        </p:txBody>
      </p:sp>
      <p:sp>
        <p:nvSpPr>
          <p:cNvPr name="AutoShape 47" id="47"/>
          <p:cNvSpPr/>
          <p:nvPr/>
        </p:nvSpPr>
        <p:spPr>
          <a:xfrm>
            <a:off x="8689109" y="7127138"/>
            <a:ext cx="4035180" cy="37177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12579494" y="10212133"/>
            <a:ext cx="7623031" cy="1101396"/>
            <a:chOff x="0" y="0"/>
            <a:chExt cx="1996758" cy="28849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2791203" y="10496867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Remove content,Manage fees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2778" y="704850"/>
            <a:ext cx="13110444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COLLECTIONS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31080" y="2829470"/>
            <a:ext cx="7623031" cy="1101396"/>
            <a:chOff x="0" y="0"/>
            <a:chExt cx="1996758" cy="2884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0609" y="4288067"/>
            <a:ext cx="7623031" cy="1101396"/>
            <a:chOff x="0" y="0"/>
            <a:chExt cx="1996758" cy="2884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1080" y="6000750"/>
            <a:ext cx="7623031" cy="1101396"/>
            <a:chOff x="0" y="0"/>
            <a:chExt cx="1996758" cy="2884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60609" y="7608788"/>
            <a:ext cx="7623031" cy="1101396"/>
            <a:chOff x="0" y="0"/>
            <a:chExt cx="1996758" cy="28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60609" y="2829470"/>
            <a:ext cx="7623031" cy="1101396"/>
            <a:chOff x="0" y="0"/>
            <a:chExt cx="1996758" cy="2884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1080" y="4288067"/>
            <a:ext cx="7623031" cy="1101396"/>
            <a:chOff x="0" y="0"/>
            <a:chExt cx="1996758" cy="2884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60609" y="6000750"/>
            <a:ext cx="7623031" cy="1101396"/>
            <a:chOff x="0" y="0"/>
            <a:chExt cx="1996758" cy="2884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131080" y="7711746"/>
            <a:ext cx="7623031" cy="1101396"/>
            <a:chOff x="0" y="0"/>
            <a:chExt cx="1996758" cy="2884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13014" y="3135019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Carts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17764" y="4534282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Feedbacks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08239" y="6246965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Hotels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41564" y="7978446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Imagestorages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47292" y="4534282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Menuitems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47292" y="3135019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Inventories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68000" y="6246965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Orders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88708" y="7940599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Products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-826796" y="10091871"/>
            <a:ext cx="4939574" cy="3819258"/>
          </a:xfrm>
          <a:custGeom>
            <a:avLst/>
            <a:gdLst/>
            <a:ahLst/>
            <a:cxnLst/>
            <a:rect r="r" b="b" t="t" l="l"/>
            <a:pathLst>
              <a:path h="3819258" w="4939574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17883639" y="-1150530"/>
            <a:ext cx="4848524" cy="3748859"/>
          </a:xfrm>
          <a:custGeom>
            <a:avLst/>
            <a:gdLst/>
            <a:ahLst/>
            <a:cxnLst/>
            <a:rect r="r" b="b" t="t" l="l"/>
            <a:pathLst>
              <a:path h="3748859" w="4848524">
                <a:moveTo>
                  <a:pt x="0" y="0"/>
                </a:moveTo>
                <a:lnTo>
                  <a:pt x="4848525" y="0"/>
                </a:lnTo>
                <a:lnTo>
                  <a:pt x="4848525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1080" y="2829470"/>
            <a:ext cx="7623031" cy="1101396"/>
            <a:chOff x="0" y="0"/>
            <a:chExt cx="1996758" cy="288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0609" y="4288067"/>
            <a:ext cx="7623031" cy="1101396"/>
            <a:chOff x="0" y="0"/>
            <a:chExt cx="1996758" cy="288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60609" y="2829470"/>
            <a:ext cx="7623031" cy="1101396"/>
            <a:chOff x="0" y="0"/>
            <a:chExt cx="1996758" cy="2884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31080" y="4288067"/>
            <a:ext cx="7623031" cy="1101396"/>
            <a:chOff x="0" y="0"/>
            <a:chExt cx="1996758" cy="2884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88B09C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13014" y="3135019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Purchases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9664" y="4534282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Urgentsales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7292" y="4534282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7292" y="3135019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Reviews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092980" y="5779988"/>
            <a:ext cx="7623031" cy="1101396"/>
            <a:chOff x="0" y="0"/>
            <a:chExt cx="1996758" cy="2884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96758" cy="288497"/>
            </a:xfrm>
            <a:custGeom>
              <a:avLst/>
              <a:gdLst/>
              <a:ahLst/>
              <a:cxnLst/>
              <a:rect r="r" b="b" t="t" l="l"/>
              <a:pathLst>
                <a:path h="288497" w="1996758">
                  <a:moveTo>
                    <a:pt x="24374" y="0"/>
                  </a:moveTo>
                  <a:lnTo>
                    <a:pt x="1972383" y="0"/>
                  </a:lnTo>
                  <a:cubicBezTo>
                    <a:pt x="1978848" y="0"/>
                    <a:pt x="1985048" y="2568"/>
                    <a:pt x="1989619" y="7139"/>
                  </a:cubicBezTo>
                  <a:cubicBezTo>
                    <a:pt x="1994190" y="11710"/>
                    <a:pt x="1996758" y="17910"/>
                    <a:pt x="1996758" y="24374"/>
                  </a:cubicBezTo>
                  <a:lnTo>
                    <a:pt x="1996758" y="264123"/>
                  </a:lnTo>
                  <a:cubicBezTo>
                    <a:pt x="1996758" y="270587"/>
                    <a:pt x="1994190" y="276787"/>
                    <a:pt x="1989619" y="281358"/>
                  </a:cubicBezTo>
                  <a:cubicBezTo>
                    <a:pt x="1985048" y="285929"/>
                    <a:pt x="1978848" y="288497"/>
                    <a:pt x="1972383" y="288497"/>
                  </a:cubicBezTo>
                  <a:lnTo>
                    <a:pt x="24374" y="288497"/>
                  </a:lnTo>
                  <a:cubicBezTo>
                    <a:pt x="17910" y="288497"/>
                    <a:pt x="11710" y="285929"/>
                    <a:pt x="7139" y="281358"/>
                  </a:cubicBezTo>
                  <a:cubicBezTo>
                    <a:pt x="2568" y="276787"/>
                    <a:pt x="0" y="270587"/>
                    <a:pt x="0" y="264123"/>
                  </a:cubicBezTo>
                  <a:lnTo>
                    <a:pt x="0" y="24374"/>
                  </a:lnTo>
                  <a:cubicBezTo>
                    <a:pt x="0" y="17910"/>
                    <a:pt x="2568" y="11710"/>
                    <a:pt x="7139" y="7139"/>
                  </a:cubicBezTo>
                  <a:cubicBezTo>
                    <a:pt x="11710" y="2568"/>
                    <a:pt x="17910" y="0"/>
                    <a:pt x="24374" y="0"/>
                  </a:cubicBezTo>
                  <a:close/>
                </a:path>
              </a:pathLst>
            </a:custGeom>
            <a:solidFill>
              <a:srgbClr val="E0F2D8"/>
            </a:solidFill>
            <a:ln w="3810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96758" cy="33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70139" y="6026203"/>
            <a:ext cx="664966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Wishlists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826796" y="10091871"/>
            <a:ext cx="4939574" cy="3819258"/>
          </a:xfrm>
          <a:custGeom>
            <a:avLst/>
            <a:gdLst/>
            <a:ahLst/>
            <a:cxnLst/>
            <a:rect r="r" b="b" t="t" l="l"/>
            <a:pathLst>
              <a:path h="3819258" w="4939574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7883639" y="-1150530"/>
            <a:ext cx="4848524" cy="3748859"/>
          </a:xfrm>
          <a:custGeom>
            <a:avLst/>
            <a:gdLst/>
            <a:ahLst/>
            <a:cxnLst/>
            <a:rect r="r" b="b" t="t" l="l"/>
            <a:pathLst>
              <a:path h="3748859" w="4848524">
                <a:moveTo>
                  <a:pt x="0" y="0"/>
                </a:moveTo>
                <a:lnTo>
                  <a:pt x="4848525" y="0"/>
                </a:lnTo>
                <a:lnTo>
                  <a:pt x="4848525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87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0430" y="1304925"/>
            <a:ext cx="385173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End User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76350" y="2848910"/>
          <a:ext cx="18748105" cy="8666053"/>
        </p:xfrm>
        <a:graphic>
          <a:graphicData uri="http://schemas.openxmlformats.org/drawingml/2006/table">
            <a:tbl>
              <a:tblPr/>
              <a:tblGrid>
                <a:gridCol w="2577817"/>
                <a:gridCol w="2843718"/>
                <a:gridCol w="4041183"/>
                <a:gridCol w="9285387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58623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7383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0291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39106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6248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6248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6248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ema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6248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passwor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6248" y="656104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phone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6248" y="729637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role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6248" y="80412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isVerif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7673" y="877655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documents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8148" y="948331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8148" y="1017101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datedAt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47383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0291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39106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User ID.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47383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70291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39106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full name of the user.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47383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47383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47383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47383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47383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47383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47383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7383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70291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ired, Unique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70291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970291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970291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70291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70291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970291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70291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39106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ema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il address of the user.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39106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hashed passwor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 for authentication.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39106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contact phone number of the user.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39106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the role of the user (e.g., admin,user).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39106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whether the user's email is verified.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39106" y="87384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references to user-related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documents.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991481" y="9454737"/>
            <a:ext cx="828675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imestamp when the user was created.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039106" y="10171017"/>
            <a:ext cx="8775877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imestamp when the user was last updated.</a:t>
            </a:r>
          </a:p>
          <a:p>
            <a:pPr algn="l">
              <a:lnSpc>
                <a:spcPts val="3660"/>
              </a:lnSpc>
            </a:pPr>
          </a:p>
          <a:p>
            <a:pPr algn="l">
              <a:lnSpc>
                <a:spcPts val="3660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568148" y="1086824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147383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970291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ield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039106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ield managed by MongoDB.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87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0430" y="1304925"/>
            <a:ext cx="385173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Products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76325" y="2848910"/>
          <a:ext cx="19262254" cy="8666053"/>
        </p:xfrm>
        <a:graphic>
          <a:graphicData uri="http://schemas.openxmlformats.org/drawingml/2006/table">
            <a:tbl>
              <a:tblPr/>
              <a:tblGrid>
                <a:gridCol w="2577690"/>
                <a:gridCol w="2843578"/>
                <a:gridCol w="4040985"/>
                <a:gridCol w="9800001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58598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73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02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90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6223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6223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6223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imageUr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6223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223" y="656104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category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6223" y="729637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inStock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6223" y="80412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648" y="877655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8123" y="948331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8123" y="10171017"/>
            <a:ext cx="161329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discount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73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702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90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Product ID.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73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02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390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product name.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473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473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473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473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473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473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473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473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702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702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702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702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rue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702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702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ield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7702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702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390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URL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of the product image.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390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pro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duct price.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390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category ID of the product.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390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if the product is available in stock.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390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description of the product.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390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field managed by 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ongoDB.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7914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imestamp when the product was created.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390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iscount percentage on the product.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8123" y="1086824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9473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7702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8390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image of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the product.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228725" y="1497451"/>
          <a:ext cx="19344382" cy="8655767"/>
        </p:xfrm>
        <a:graphic>
          <a:graphicData uri="http://schemas.openxmlformats.org/drawingml/2006/table">
            <a:tbl>
              <a:tblPr/>
              <a:tblGrid>
                <a:gridCol w="2577670"/>
                <a:gridCol w="2843557"/>
                <a:gridCol w="4040954"/>
                <a:gridCol w="9882201"/>
              </a:tblGrid>
              <a:tr h="774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558623" y="241899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isOrganic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8623" y="30685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isVerified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8623" y="382297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8623" y="452020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rating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8623" y="520791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reviews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623" y="594324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23" y="66880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sellerType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0048" y="742342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0523" y="813018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uni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0523" y="88178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datedAt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9758" y="24189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2666" y="24189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ault: false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1481" y="2418993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if the product is organic.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99758" y="311622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2666" y="317337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91481" y="3135273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product is verified.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99758" y="382297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99758" y="455830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99758" y="529363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99758" y="602896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99758" y="672619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99758" y="744247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99758" y="814923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99758" y="886551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22666" y="383250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22666" y="4539258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22666" y="520791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22666" y="60003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22666" y="673572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22666" y="743295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22666" y="8177808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22666" y="8894088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91481" y="3842028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 number of reviews.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91481" y="4558308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average rating o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 the product.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91481" y="5265063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customer reviews for the product.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91481" y="5971818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seller's details or reference.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991481" y="6678573"/>
            <a:ext cx="887108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the type of seller (e.g., individual, business).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91481" y="7385328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total st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ock quantity available.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43856" y="8101608"/>
            <a:ext cx="962925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measurement unit of the product (e.g., kg, liter).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991481" y="8817888"/>
            <a:ext cx="940428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imestamp when the product was lastupdated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49098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isFresh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099758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922666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Default:false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991481" y="17312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if the product is fresh.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20523" y="955321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urgentS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080708" y="959131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922666" y="954750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991481" y="9553218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product is on urgent sale.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87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0430" y="1304925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Urgent Sales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049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9966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73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02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90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66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6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6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6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6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originalPrice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6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discountedPric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66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732" y="87956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unit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682" y="950236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expiryDate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5732" y="10171017"/>
            <a:ext cx="161329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73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702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90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Urgent Sale ID.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73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02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390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seller's details or reference.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473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473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473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473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473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473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473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473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702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702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702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702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702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702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7702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702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390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product details or reference.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390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name of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urgent sale product.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390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original price of the product.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390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iscounted price of the product.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390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available stock quantity.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390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measurement unit (e.g., kg, liter)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7914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expiry date of the urgent sale offer.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390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de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scription of the urgent sale item.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157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9473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7702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8390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image of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the product.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43032" y="1497451"/>
          <a:ext cx="19745187" cy="2946859"/>
        </p:xfrm>
        <a:graphic>
          <a:graphicData uri="http://schemas.openxmlformats.org/drawingml/2006/table">
            <a:tbl>
              <a:tblPr/>
              <a:tblGrid>
                <a:gridCol w="2606202"/>
                <a:gridCol w="2843453"/>
                <a:gridCol w="4040807"/>
                <a:gridCol w="10254724"/>
              </a:tblGrid>
              <a:tr h="780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01504" y="241899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reatedAt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504" y="30685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1504" y="382297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2639" y="24189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5547" y="24189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uired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4363" y="2418993"/>
            <a:ext cx="95014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timestamp when the urgent sale was created.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2639" y="311622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5547" y="317337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4363" y="3135273"/>
            <a:ext cx="99538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urgent sale was last updated.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2639" y="382297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65547" y="383250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Field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4363" y="384202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ld managed by MongoDB.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197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isActive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263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65547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true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4363" y="17312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if the urgent sale is active.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309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7651" y="1304925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MenuItem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hotel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categ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isVegetariant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32" y="10171017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isGlutenFree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Menu Item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71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hotel or restaurant.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4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854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083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083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 of the menu item.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description of the 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enu item.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771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price of the menu item..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771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 URL of the menu item.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71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tes the category of the menu item.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771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menu item is vegetarian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295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dicates if the menu item is vegan.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771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me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 item is gluten-free.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38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isAvailable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9854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083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alse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771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menu 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tem is available.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3832" y="9530937"/>
            <a:ext cx="161329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isV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egan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788062" y="2436538"/>
          <a:ext cx="10646751" cy="6498791"/>
        </p:xfrm>
        <a:graphic>
          <a:graphicData uri="http://schemas.openxmlformats.org/drawingml/2006/table">
            <a:tbl>
              <a:tblPr/>
              <a:tblGrid>
                <a:gridCol w="2010795"/>
                <a:gridCol w="8635956"/>
              </a:tblGrid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20"/>
                        </a:lnSpc>
                        <a:defRPr/>
                      </a:pPr>
                      <a:r>
                        <a:rPr lang="en-US" sz="1086">
                          <a:solidFill>
                            <a:srgbClr val="EEF4E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Sr No.</a:t>
                      </a: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29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131090" y="1190625"/>
            <a:ext cx="9073819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b="true" sz="60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INDEX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8062" y="2550838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Sr.No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3985" y="2550838"/>
            <a:ext cx="119220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Topic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7112" y="3255053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8062" y="3978318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8062" y="4682533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3.</a:t>
            </a:r>
          </a:p>
        </p:txBody>
      </p:sp>
      <p:sp>
        <p:nvSpPr>
          <p:cNvPr name="TextBox 10" id="10"/>
          <p:cNvSpPr txBox="true"/>
          <p:nvPr/>
        </p:nvSpPr>
        <p:spPr>
          <a:xfrm rot="60000">
            <a:off x="4807112" y="5405798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60000">
            <a:off x="4812265" y="6097415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5.</a:t>
            </a:r>
          </a:p>
        </p:txBody>
      </p:sp>
      <p:sp>
        <p:nvSpPr>
          <p:cNvPr name="TextBox 12" id="12"/>
          <p:cNvSpPr txBox="true"/>
          <p:nvPr/>
        </p:nvSpPr>
        <p:spPr>
          <a:xfrm rot="60000">
            <a:off x="4807112" y="6790719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6.</a:t>
            </a:r>
          </a:p>
        </p:txBody>
      </p:sp>
      <p:sp>
        <p:nvSpPr>
          <p:cNvPr name="TextBox 13" id="13"/>
          <p:cNvSpPr txBox="true"/>
          <p:nvPr/>
        </p:nvSpPr>
        <p:spPr>
          <a:xfrm rot="60000">
            <a:off x="4812265" y="7523133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7.</a:t>
            </a:r>
          </a:p>
        </p:txBody>
      </p:sp>
      <p:sp>
        <p:nvSpPr>
          <p:cNvPr name="TextBox 14" id="14"/>
          <p:cNvSpPr txBox="true"/>
          <p:nvPr/>
        </p:nvSpPr>
        <p:spPr>
          <a:xfrm rot="60000">
            <a:off x="4793215" y="8254537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8.</a:t>
            </a:r>
          </a:p>
        </p:txBody>
      </p:sp>
      <p:sp>
        <p:nvSpPr>
          <p:cNvPr name="TextBox 15" id="15"/>
          <p:cNvSpPr txBox="true"/>
          <p:nvPr/>
        </p:nvSpPr>
        <p:spPr>
          <a:xfrm rot="60000">
            <a:off x="4793215" y="8919266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9.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3985" y="3352208"/>
            <a:ext cx="2384416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Project 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13985" y="4059471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Project 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13985" y="4766734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Project Objectives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13985" y="5473997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Scope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13985" y="6178212"/>
            <a:ext cx="4001654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Environment Description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13985" y="6882427"/>
            <a:ext cx="4749293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UML Diagram(UseCaseDiagrm)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13985" y="7582183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Collections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13985" y="8289071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Screenshot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13985" y="9003467"/>
            <a:ext cx="3254015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b="true" sz="27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Refrence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0" y="0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789648">
            <a:off x="18403893" y="7802464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8967288" y="-250782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235331" y="8013221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43550" y="1497451"/>
          <a:ext cx="19944669" cy="5801313"/>
        </p:xfrm>
        <a:graphic>
          <a:graphicData uri="http://schemas.openxmlformats.org/drawingml/2006/table">
            <a:tbl>
              <a:tblPr/>
              <a:tblGrid>
                <a:gridCol w="2805984"/>
                <a:gridCol w="2843404"/>
                <a:gridCol w="4040736"/>
                <a:gridCol w="10254545"/>
              </a:tblGrid>
              <a:tr h="7761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66686" y="2418993"/>
            <a:ext cx="339233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reparationTime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404" y="30685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isPopular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029" y="382297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rating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2639" y="24189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5547" y="24189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uired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4363" y="2418993"/>
            <a:ext cx="95014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preparation time in minutes.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2639" y="311622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5547" y="317337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4363" y="3135273"/>
            <a:ext cx="99538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menu item is popular.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2639" y="382297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6022" y="383250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efault: 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4363" y="384202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average rating of the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menu item..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686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ingredients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263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65547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4363" y="17312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list of ingredients used.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0029" y="454878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numReviews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0029" y="52364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0029" y="594324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0029" y="66499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2639" y="454878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42639" y="527458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42639" y="60003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42639" y="672619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65547" y="458688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efault: 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65547" y="5274945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65547" y="6000750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65547" y="6726198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Field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34363" y="455830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 number of reviews.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34363" y="52745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menu item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was created.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34363" y="5990868"/>
            <a:ext cx="99538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menu ite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 was last updated.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34363" y="670714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ld managed by MongoDB.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3176" y="627481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47732" y="751306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Purchase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58426" y="2187303"/>
          <a:ext cx="20238197" cy="9379667"/>
        </p:xfrm>
        <a:graphic>
          <a:graphicData uri="http://schemas.openxmlformats.org/drawingml/2006/table">
            <a:tbl>
              <a:tblPr/>
              <a:tblGrid>
                <a:gridCol w="2949431"/>
                <a:gridCol w="2843332"/>
                <a:gridCol w="4040635"/>
                <a:gridCol w="10404799"/>
              </a:tblGrid>
              <a:tr h="7265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301603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282553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292078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301603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113" y="3110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119" y="3760120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7119" y="4514500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hotel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0113" y="5211730"/>
            <a:ext cx="2045835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supplier</a:t>
            </a:r>
          </a:p>
          <a:p>
            <a:pPr algn="l">
              <a:lnSpc>
                <a:spcPts val="3660"/>
              </a:lnSpc>
            </a:pPr>
          </a:p>
          <a:p>
            <a:pPr algn="l">
              <a:lnSpc>
                <a:spcPts val="36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50113" y="592324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items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7119" y="6639528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totalAmount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8069" y="7393908"/>
            <a:ext cx="295067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paymentMeth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9638" y="8134000"/>
            <a:ext cx="289910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paymentStatus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9163" y="9509410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rece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iptNumber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00789" y="3110515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23697" y="3110515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92513" y="3110515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Purchase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00789" y="3807745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23697" y="3864895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92513" y="3826795"/>
            <a:ext cx="97960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user who made the purchase.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00789" y="451450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00789" y="524983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00789" y="598516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00789" y="672049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00789" y="741772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00789" y="813400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00789" y="8840755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00789" y="9557035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3697" y="4524025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23697" y="5249830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23697" y="5947060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23697" y="6691915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23697" y="7427245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23697" y="8124475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23697" y="8845518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23697" y="9566560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92513" y="4533550"/>
            <a:ext cx="1010411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 to the hotel associated with the purchas.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92513" y="5249830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name of the 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upplier.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692513" y="5956585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list of purchased items.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92513" y="6663340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 amount of the purchase.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92513" y="7370095"/>
            <a:ext cx="895322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payment method used (e.g., cash, card).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692513" y="8076850"/>
            <a:ext cx="1010411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status of the payment (e.g., pending, completed)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644888" y="8793130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any ad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ditional notes about the purchase.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692513" y="9509410"/>
            <a:ext cx="8775877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nique receipt number for the purchase.</a:t>
            </a:r>
          </a:p>
          <a:p>
            <a:pPr algn="l">
              <a:lnSpc>
                <a:spcPts val="3660"/>
              </a:lnSpc>
            </a:pPr>
          </a:p>
          <a:p>
            <a:pPr algn="l">
              <a:lnSpc>
                <a:spcPts val="3660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869163" y="10263790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800789" y="10206640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623697" y="10235215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692513" y="10225690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purchase was made.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69163" y="8869330"/>
            <a:ext cx="161329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notes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50113" y="10961020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800789" y="10951495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23697" y="10961020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693713" y="10951495"/>
            <a:ext cx="995528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purchase was last updated.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309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7651" y="1304925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Inventories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hotel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category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quantity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unit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supplier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32" y="10171017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inStockLevel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Inventory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71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hotel.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4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854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083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083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 of the inventory item.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category of the inv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entory item.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771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quantity available in stock.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771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measurement unit (e.g., kg, liter).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71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price of the inventory item.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771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supplier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295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date when the item was purchased.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771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mi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nimum stock level before alert.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38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isLowStock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9854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083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alse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771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stock is below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minimum level.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3832" y="9530937"/>
            <a:ext cx="226072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purchas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eDate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43550" y="1497451"/>
          <a:ext cx="19944669" cy="5801313"/>
        </p:xfrm>
        <a:graphic>
          <a:graphicData uri="http://schemas.openxmlformats.org/drawingml/2006/table">
            <a:tbl>
              <a:tblPr/>
              <a:tblGrid>
                <a:gridCol w="2805984"/>
                <a:gridCol w="2843404"/>
                <a:gridCol w="4040736"/>
                <a:gridCol w="10254545"/>
              </a:tblGrid>
              <a:tr h="7761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66686" y="2418993"/>
            <a:ext cx="339233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loc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404" y="30685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notes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029" y="382297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2639" y="24189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5547" y="24189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4363" y="2418993"/>
            <a:ext cx="95014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storage location of the inventory item.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2639" y="311622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5547" y="317337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4363" y="3135273"/>
            <a:ext cx="99538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additional notes about the inventory item.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2639" y="382297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6022" y="383250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4363" y="384202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image references of the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inventory item.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686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isOutOfStoc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263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65547" y="1731288"/>
            <a:ext cx="23069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4363" y="17312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tes if the inventory item is out of stock.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0029" y="4548783"/>
            <a:ext cx="241731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isLeftoverFood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0029" y="52364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0029" y="594324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0029" y="66499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2639" y="454878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42639" y="527458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42639" y="60003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42639" y="6726198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65547" y="458688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efault: false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65547" y="5274945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65547" y="6000750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65547" y="6726198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Field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34363" y="455830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it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em is leftover food.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34363" y="52745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menu item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was created.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34363" y="5990868"/>
            <a:ext cx="99538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menu ite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 was last updated.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34363" y="6707148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ld managed by MongoDB.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309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7651" y="1304925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Tasks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hotel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title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priority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dueDate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assignedTo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32" y="10171017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ogress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Inventory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71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hotel.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4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854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083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083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 of the inventory item.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category of the inv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entory item.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771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quantity available in stock.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771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measurement unit (e.g., kg, liter).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71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price of the inventory item.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771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supplier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295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date when the item was purchased.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771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mi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nimum stock level before alert.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38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notes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9854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083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771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if the stock is below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minimum level.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3832" y="9530937"/>
            <a:ext cx="226072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category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43550" y="1497451"/>
          <a:ext cx="20281305" cy="2946859"/>
        </p:xfrm>
        <a:graphic>
          <a:graphicData uri="http://schemas.openxmlformats.org/drawingml/2006/table">
            <a:tbl>
              <a:tblPr/>
              <a:tblGrid>
                <a:gridCol w="2805903"/>
                <a:gridCol w="2843322"/>
                <a:gridCol w="4040620"/>
                <a:gridCol w="10591460"/>
              </a:tblGrid>
              <a:tr h="780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66686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ttachments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263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65547" y="1731288"/>
            <a:ext cx="23069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4363" y="1731288"/>
            <a:ext cx="91443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tes if the inventory item is out of stock.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7636" y="2412934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6686" y="3091114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211" y="3788344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2639" y="2412934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2639" y="3167314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2639" y="3845494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65547" y="2412934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5547" y="3167314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5547" y="3845494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Field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34363" y="2412934"/>
            <a:ext cx="1029049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inventory item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was created.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5884" y="3167314"/>
            <a:ext cx="1094005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inventory item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was last update.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5884" y="3845494"/>
            <a:ext cx="852137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ld managed by MongoDB.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309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7651" y="1304925"/>
            <a:ext cx="476578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Hotels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name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email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password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address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phone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logo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32" y="10171017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isVe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rified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Hotel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71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name of the hotel.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4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854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083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083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h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otel's email address.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hashed password for authe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ntication.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771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hotel’s address details.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77181" y="7324947"/>
            <a:ext cx="79366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hot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el's contact phone number.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7181" y="8031702"/>
            <a:ext cx="744289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a brief description of the hotel.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771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URL of the hotel’s logo image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295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URL of the hotel’s cover image.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77181" y="10171017"/>
            <a:ext cx="877587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whether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the hotel is verified.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38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rating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9854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083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77181" y="1088729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average rating of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hotel.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3832" y="9530937"/>
            <a:ext cx="226072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coverImage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43550" y="1497451"/>
          <a:ext cx="19944669" cy="5801313"/>
        </p:xfrm>
        <a:graphic>
          <a:graphicData uri="http://schemas.openxmlformats.org/drawingml/2006/table">
            <a:tbl>
              <a:tblPr/>
              <a:tblGrid>
                <a:gridCol w="2805984"/>
                <a:gridCol w="2843404"/>
                <a:gridCol w="4040736"/>
                <a:gridCol w="10254545"/>
              </a:tblGrid>
              <a:tr h="7761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66686" y="2418993"/>
            <a:ext cx="2480654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v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erificationDoc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404" y="306859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42639" y="241899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65547" y="2418993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uired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2639" y="3116223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5547" y="317337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fals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686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numReviews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2639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5547" y="17312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0029" y="4534496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029" y="382488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updatedAt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029" y="527458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2639" y="3865841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2639" y="4572596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42639" y="5317451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5547" y="3824883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5547" y="4534496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65547" y="5317451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Field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72406" y="1731288"/>
            <a:ext cx="9363444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total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 of reviews.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62881" y="2439948"/>
            <a:ext cx="959848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references to v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erification documents.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72406" y="3137178"/>
            <a:ext cx="916441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customer reviews for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hotel.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81931" y="3834408"/>
            <a:ext cx="935391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hotel was last updated.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91456" y="4534496"/>
            <a:ext cx="914536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hotel was created.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00981" y="5236488"/>
            <a:ext cx="93348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field manag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 by MongoDB.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0029" y="600991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isHotel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0029" y="674524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role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42639" y="6000750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Boolean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88575" y="6009918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true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62881" y="6009918"/>
            <a:ext cx="93729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whether the entity is a hotel.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00981" y="6707148"/>
            <a:ext cx="93729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role of the hotel in the system.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88575" y="6697623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42639" y="664118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3095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7651" y="1304925"/>
            <a:ext cx="558071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ImagesStorage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652521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7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5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contentType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filename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storageType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uploadDate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__v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Image Storage ID.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7181" y="448840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binary data of the image.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System Fi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eld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77181" y="5195157"/>
            <a:ext cx="885894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MIME type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of the image (e.g., image/png,).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original name of the uplo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aded file.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77181" y="6618192"/>
            <a:ext cx="1045881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user who uploaded the image.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77181" y="7324947"/>
            <a:ext cx="885894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typ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 of storage used (e.g., local, cloud).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77181" y="8031702"/>
            <a:ext cx="92586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timestamp when the image was uploaded.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8738457"/>
            <a:ext cx="823912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versioning field managed by MongoDB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4970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9526" y="1304925"/>
            <a:ext cx="558071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FeedBacks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33545" y="2848910"/>
          <a:ext cx="20288504" cy="6525213"/>
        </p:xfrm>
        <a:graphic>
          <a:graphicData uri="http://schemas.openxmlformats.org/drawingml/2006/table">
            <a:tbl>
              <a:tblPr/>
              <a:tblGrid>
                <a:gridCol w="2949419"/>
                <a:gridCol w="2843320"/>
                <a:gridCol w="4040618"/>
                <a:gridCol w="10455148"/>
              </a:tblGrid>
              <a:tr h="727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5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82523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7590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9881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763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23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23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223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rating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232" y="587333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comment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232" y="658485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223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status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232" y="8055515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response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757" y="8795607"/>
            <a:ext cx="227025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hotel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590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9881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6763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Feedback ID.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590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881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67631" y="4488402"/>
            <a:ext cx="991705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user who provided the feedback.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7590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Number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7590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7590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7590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7590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7590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9881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9881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ional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9881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9881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"pending"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9881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Optional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9881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67631" y="5195157"/>
            <a:ext cx="885894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rating given by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the user (e.g., 1-5).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6763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user's fe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edback comment.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67631" y="6618192"/>
            <a:ext cx="1045881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 the feedback was submitted.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67631" y="7324947"/>
            <a:ext cx="885894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f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eedback status (e.g., pending, reviewed).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67631" y="8031702"/>
            <a:ext cx="991705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response to the feedback from the hotel or admin.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67631" y="8738457"/>
            <a:ext cx="1015441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hotel associated with the feedback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435181" y="3823256"/>
          <a:ext cx="12796529" cy="6535899"/>
        </p:xfrm>
        <a:graphic>
          <a:graphicData uri="http://schemas.openxmlformats.org/drawingml/2006/table">
            <a:tbl>
              <a:tblPr/>
              <a:tblGrid>
                <a:gridCol w="4118176"/>
                <a:gridCol w="8678353"/>
              </a:tblGrid>
              <a:tr h="732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1098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20"/>
                        </a:lnSpc>
                        <a:defRPr/>
                      </a:pPr>
                      <a:r>
                        <a:rPr lang="en-US" sz="1086">
                          <a:solidFill>
                            <a:srgbClr val="EEF4E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Sr No.</a:t>
                      </a: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35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79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2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037527" y="1542971"/>
            <a:ext cx="9073819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PROJECT PROFILE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8035" y="3936567"/>
            <a:ext cx="210897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Title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30953" y="3966033"/>
            <a:ext cx="339371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b="true" sz="39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Fresh Connect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77560" y="4889206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Front end tools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9460" y="5840753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Back end tools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935" y="6756325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Guided by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9460" y="7685330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Submitted by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70653" y="4889206"/>
            <a:ext cx="325401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React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0653" y="5836845"/>
            <a:ext cx="8361057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Mongodb , Node.js , Express.js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70653" y="6747911"/>
            <a:ext cx="8361057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Ms. Nidhi Mehta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1128" y="7691521"/>
            <a:ext cx="8361057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Aman Patel</a:t>
            </a:r>
          </a:p>
          <a:p>
            <a:pPr algn="l">
              <a:lnSpc>
                <a:spcPts val="4270"/>
              </a:lnSpc>
            </a:pPr>
            <a:r>
              <a:rPr lang="en-US" sz="3500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Bhavika Patel</a:t>
            </a:r>
          </a:p>
          <a:p>
            <a:pPr algn="l">
              <a:lnSpc>
                <a:spcPts val="4270"/>
              </a:lnSpc>
            </a:pPr>
            <a:r>
              <a:rPr lang="en-US" sz="3500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Rutvesh Upale</a:t>
            </a:r>
          </a:p>
          <a:p>
            <a:pPr algn="l">
              <a:lnSpc>
                <a:spcPts val="4270"/>
              </a:lnSpc>
            </a:pPr>
            <a:r>
              <a:rPr lang="en-US" sz="3500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Vivek Ghantiwala</a:t>
            </a:r>
          </a:p>
          <a:p>
            <a:pPr algn="l">
              <a:lnSpc>
                <a:spcPts val="4270"/>
              </a:lnSpc>
            </a:pP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-7997645">
            <a:off x="-414659" y="-164493"/>
            <a:ext cx="2699511" cy="2729285"/>
          </a:xfrm>
          <a:custGeom>
            <a:avLst/>
            <a:gdLst/>
            <a:ahLst/>
            <a:cxnLst/>
            <a:rect r="r" b="b" t="t" l="l"/>
            <a:pathLst>
              <a:path h="2729285" w="2699511">
                <a:moveTo>
                  <a:pt x="0" y="0"/>
                </a:moveTo>
                <a:lnTo>
                  <a:pt x="2699511" y="0"/>
                </a:lnTo>
                <a:lnTo>
                  <a:pt x="2699511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17211">
            <a:off x="-102249" y="1949209"/>
            <a:ext cx="957410" cy="872114"/>
          </a:xfrm>
          <a:custGeom>
            <a:avLst/>
            <a:gdLst/>
            <a:ahLst/>
            <a:cxnLst/>
            <a:rect r="r" b="b" t="t" l="l"/>
            <a:pathLst>
              <a:path h="872114" w="957410">
                <a:moveTo>
                  <a:pt x="0" y="0"/>
                </a:moveTo>
                <a:lnTo>
                  <a:pt x="957410" y="0"/>
                </a:lnTo>
                <a:lnTo>
                  <a:pt x="957410" y="872114"/>
                </a:lnTo>
                <a:lnTo>
                  <a:pt x="0" y="87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17211">
            <a:off x="1280085" y="89693"/>
            <a:ext cx="957410" cy="872114"/>
          </a:xfrm>
          <a:custGeom>
            <a:avLst/>
            <a:gdLst/>
            <a:ahLst/>
            <a:cxnLst/>
            <a:rect r="r" b="b" t="t" l="l"/>
            <a:pathLst>
              <a:path h="872114" w="957410">
                <a:moveTo>
                  <a:pt x="0" y="0"/>
                </a:moveTo>
                <a:lnTo>
                  <a:pt x="957410" y="0"/>
                </a:lnTo>
                <a:lnTo>
                  <a:pt x="957410" y="872114"/>
                </a:lnTo>
                <a:lnTo>
                  <a:pt x="0" y="87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727260" y="1220608"/>
            <a:ext cx="3976528" cy="3940377"/>
          </a:xfrm>
          <a:custGeom>
            <a:avLst/>
            <a:gdLst/>
            <a:ahLst/>
            <a:cxnLst/>
            <a:rect r="r" b="b" t="t" l="l"/>
            <a:pathLst>
              <a:path h="3940377" w="3976528">
                <a:moveTo>
                  <a:pt x="0" y="0"/>
                </a:moveTo>
                <a:lnTo>
                  <a:pt x="3976527" y="0"/>
                </a:lnTo>
                <a:lnTo>
                  <a:pt x="3976527" y="3940377"/>
                </a:lnTo>
                <a:lnTo>
                  <a:pt x="0" y="3940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42815">
            <a:off x="18575015" y="9420087"/>
            <a:ext cx="3121671" cy="3340309"/>
          </a:xfrm>
          <a:custGeom>
            <a:avLst/>
            <a:gdLst/>
            <a:ahLst/>
            <a:cxnLst/>
            <a:rect r="r" b="b" t="t" l="l"/>
            <a:pathLst>
              <a:path h="3340309" w="3121671">
                <a:moveTo>
                  <a:pt x="0" y="0"/>
                </a:moveTo>
                <a:lnTo>
                  <a:pt x="3121670" y="0"/>
                </a:lnTo>
                <a:lnTo>
                  <a:pt x="3121670" y="3340310"/>
                </a:lnTo>
                <a:lnTo>
                  <a:pt x="0" y="33403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-476841" y="9413251"/>
            <a:ext cx="3353981" cy="3353981"/>
          </a:xfrm>
          <a:custGeom>
            <a:avLst/>
            <a:gdLst/>
            <a:ahLst/>
            <a:cxnLst/>
            <a:rect r="r" b="b" t="t" l="l"/>
            <a:pathLst>
              <a:path h="3353981" w="3353981">
                <a:moveTo>
                  <a:pt x="0" y="0"/>
                </a:moveTo>
                <a:lnTo>
                  <a:pt x="3353982" y="0"/>
                </a:lnTo>
                <a:lnTo>
                  <a:pt x="3353982" y="3353982"/>
                </a:lnTo>
                <a:lnTo>
                  <a:pt x="0" y="3353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265416" y="9710077"/>
            <a:ext cx="4582846" cy="4582846"/>
          </a:xfrm>
          <a:custGeom>
            <a:avLst/>
            <a:gdLst/>
            <a:ahLst/>
            <a:cxnLst/>
            <a:rect r="r" b="b" t="t" l="l"/>
            <a:pathLst>
              <a:path h="4582846" w="4582846">
                <a:moveTo>
                  <a:pt x="0" y="0"/>
                </a:moveTo>
                <a:lnTo>
                  <a:pt x="4582846" y="0"/>
                </a:lnTo>
                <a:lnTo>
                  <a:pt x="4582846" y="4582846"/>
                </a:lnTo>
                <a:lnTo>
                  <a:pt x="0" y="45828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560770">
            <a:off x="19149278" y="3994386"/>
            <a:ext cx="957410" cy="872114"/>
          </a:xfrm>
          <a:custGeom>
            <a:avLst/>
            <a:gdLst/>
            <a:ahLst/>
            <a:cxnLst/>
            <a:rect r="r" b="b" t="t" l="l"/>
            <a:pathLst>
              <a:path h="872114" w="957410">
                <a:moveTo>
                  <a:pt x="0" y="0"/>
                </a:moveTo>
                <a:lnTo>
                  <a:pt x="957410" y="0"/>
                </a:lnTo>
                <a:lnTo>
                  <a:pt x="957410" y="872114"/>
                </a:lnTo>
                <a:lnTo>
                  <a:pt x="0" y="87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4970" y="1181100"/>
            <a:ext cx="7233896" cy="1069138"/>
            <a:chOff x="0" y="0"/>
            <a:chExt cx="1633049" cy="241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049" cy="241357"/>
            </a:xfrm>
            <a:custGeom>
              <a:avLst/>
              <a:gdLst/>
              <a:ahLst/>
              <a:cxnLst/>
              <a:rect r="r" b="b" t="t" l="l"/>
              <a:pathLst>
                <a:path h="241357" w="1633049">
                  <a:moveTo>
                    <a:pt x="1429849" y="0"/>
                  </a:moveTo>
                  <a:lnTo>
                    <a:pt x="203200" y="0"/>
                  </a:lnTo>
                  <a:lnTo>
                    <a:pt x="0" y="120679"/>
                  </a:lnTo>
                  <a:lnTo>
                    <a:pt x="203200" y="241357"/>
                  </a:lnTo>
                  <a:lnTo>
                    <a:pt x="1429849" y="241357"/>
                  </a:lnTo>
                  <a:lnTo>
                    <a:pt x="1633049" y="120679"/>
                  </a:lnTo>
                  <a:lnTo>
                    <a:pt x="1429849" y="0"/>
                  </a:lnTo>
                  <a:close/>
                </a:path>
              </a:pathLst>
            </a:custGeom>
            <a:solidFill>
              <a:srgbClr val="5A84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1328249" cy="27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9526" y="1304925"/>
            <a:ext cx="558071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Sukar Bold"/>
                <a:ea typeface="Sukar Bold"/>
                <a:cs typeface="Sukar Bold"/>
                <a:sym typeface="Sukar Bold"/>
              </a:rPr>
              <a:t>Orders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3095" y="2848910"/>
          <a:ext cx="19633584" cy="8666053"/>
        </p:xfrm>
        <a:graphic>
          <a:graphicData uri="http://schemas.openxmlformats.org/drawingml/2006/table">
            <a:tbl>
              <a:tblPr/>
              <a:tblGrid>
                <a:gridCol w="2949586"/>
                <a:gridCol w="2843482"/>
                <a:gridCol w="4040847"/>
                <a:gridCol w="9799669"/>
              </a:tblGrid>
              <a:tr h="726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08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09C"/>
                    </a:solidFill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72468" marR="172468" marT="172468" marB="172468" anchor="ctr">
                    <a:lnL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94">
                      <a:solidFill>
                        <a:srgbClr val="5A8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34782" y="2963210"/>
            <a:ext cx="12800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Field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5458" y="2944160"/>
            <a:ext cx="21965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8366" y="2953685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Constraints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7181" y="2963210"/>
            <a:ext cx="2763891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782" y="3772122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_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87" y="442172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buyer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787" y="517610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782" y="5873337"/>
            <a:ext cx="274510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shippingAddress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782" y="6584855"/>
            <a:ext cx="245537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totalAmount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787" y="7301135"/>
            <a:ext cx="266148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status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4782" y="8055515"/>
            <a:ext cx="274510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paymentMethod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307" y="8795607"/>
            <a:ext cx="262896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paymentStatus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32" y="10171017"/>
            <a:ext cx="293162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updat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edAt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5458" y="377212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366" y="37721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imary Key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7181" y="377212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icates Order 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5458" y="446935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8366" y="452650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7181" y="4488402"/>
            <a:ext cx="895322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user who placed the order.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5458" y="51761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5458" y="591143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5458" y="664676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85458" y="738209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5458" y="807932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85458" y="879560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458" y="950236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85458" y="10218642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8366" y="5185632"/>
            <a:ext cx="338683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08366" y="589238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08366" y="656104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8366" y="735352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"pending"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08366" y="808885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08366" y="8786082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Default: "unpai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d"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08366" y="953093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08366" y="1024721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77181" y="519515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list of ordered items.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77181" y="5911437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shipping address de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tails.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77181" y="6618192"/>
            <a:ext cx="766188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total order amount.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77181" y="7324947"/>
            <a:ext cx="949949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current ord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er status (e.g., pending, shipped).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7181" y="8031702"/>
            <a:ext cx="895322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payment method (e.g., cash, credit card).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77181" y="8738457"/>
            <a:ext cx="923071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Indicates the payment status (e.g., unpaid, paid, refunded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29556" y="9454737"/>
            <a:ext cx="900084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tores the timestamp when the order was created.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77181" y="10171017"/>
            <a:ext cx="92586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timestamp when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 the order was last updated.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3832" y="10925397"/>
            <a:ext cx="204583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seller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985458" y="10868247"/>
            <a:ext cx="2327608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08366" y="10868247"/>
            <a:ext cx="35747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Required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77181" y="10887297"/>
            <a:ext cx="1087265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Stores the reference to the seller processing </a:t>
            </a: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the order.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3832" y="9530937"/>
            <a:ext cx="226072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createdAt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680" t="0" r="-1368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4006" t="0" r="-1400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680" t="0" r="-1368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519" t="0" r="-1351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358" t="0" r="-1335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843" t="0" r="-138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50891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039" t="0" r="-1303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519" t="0" r="-1351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519" t="0" r="-1351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76088" y="4200525"/>
            <a:ext cx="15296540" cy="6256846"/>
            <a:chOff x="0" y="0"/>
            <a:chExt cx="3453187" cy="1412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3187" cy="1412480"/>
            </a:xfrm>
            <a:custGeom>
              <a:avLst/>
              <a:gdLst/>
              <a:ahLst/>
              <a:cxnLst/>
              <a:rect r="r" b="b" t="t" l="l"/>
              <a:pathLst>
                <a:path h="1412480" w="3453187">
                  <a:moveTo>
                    <a:pt x="29861" y="0"/>
                  </a:moveTo>
                  <a:lnTo>
                    <a:pt x="3423326" y="0"/>
                  </a:lnTo>
                  <a:cubicBezTo>
                    <a:pt x="3439818" y="0"/>
                    <a:pt x="3453187" y="13369"/>
                    <a:pt x="3453187" y="29861"/>
                  </a:cubicBezTo>
                  <a:lnTo>
                    <a:pt x="3453187" y="1382619"/>
                  </a:lnTo>
                  <a:cubicBezTo>
                    <a:pt x="3453187" y="1399111"/>
                    <a:pt x="3439818" y="1412480"/>
                    <a:pt x="3423326" y="1412480"/>
                  </a:cubicBezTo>
                  <a:lnTo>
                    <a:pt x="29861" y="1412480"/>
                  </a:lnTo>
                  <a:cubicBezTo>
                    <a:pt x="13369" y="1412480"/>
                    <a:pt x="0" y="1399111"/>
                    <a:pt x="0" y="1382619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453187" cy="142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31090" y="1542971"/>
            <a:ext cx="9073819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98443" y="4693838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Fresh Connect is an innovative digital marketplace revolutionizing how we handle near-expiring food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9868" y="5970823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The platform bridges sellers with excess inventory and buyers seeking affordable quality food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8443" y="7283922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Vegetable vendors can sell produce 1-2 days from expiration at discounted rates.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9868" y="8605937"/>
            <a:ext cx="14339115" cy="16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Restaurant owners can list surplus food at reduced prices, converting waste into revenue.</a:t>
            </a:r>
          </a:p>
          <a:p>
            <a:pPr algn="l">
              <a:lnSpc>
                <a:spcPts val="4270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519" t="0" r="-1351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680" t="0" r="-1368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519" t="0" r="-1351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358" t="0" r="-1335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843" t="0" r="-138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039" t="0" r="-1303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843" t="0" r="-138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198" t="0" r="-1319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358" t="0" r="-1335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680" t="0" r="-1368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76088" y="2082197"/>
            <a:ext cx="15296540" cy="8308026"/>
            <a:chOff x="0" y="0"/>
            <a:chExt cx="3453187" cy="18755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3187" cy="1875533"/>
            </a:xfrm>
            <a:custGeom>
              <a:avLst/>
              <a:gdLst/>
              <a:ahLst/>
              <a:cxnLst/>
              <a:rect r="r" b="b" t="t" l="l"/>
              <a:pathLst>
                <a:path h="1875533" w="3453187">
                  <a:moveTo>
                    <a:pt x="29861" y="0"/>
                  </a:moveTo>
                  <a:lnTo>
                    <a:pt x="3423326" y="0"/>
                  </a:lnTo>
                  <a:cubicBezTo>
                    <a:pt x="3439818" y="0"/>
                    <a:pt x="3453187" y="13369"/>
                    <a:pt x="3453187" y="29861"/>
                  </a:cubicBezTo>
                  <a:lnTo>
                    <a:pt x="3453187" y="1845672"/>
                  </a:lnTo>
                  <a:cubicBezTo>
                    <a:pt x="3453187" y="1862164"/>
                    <a:pt x="3439818" y="1875533"/>
                    <a:pt x="3423326" y="1875533"/>
                  </a:cubicBezTo>
                  <a:lnTo>
                    <a:pt x="29861" y="1875533"/>
                  </a:lnTo>
                  <a:cubicBezTo>
                    <a:pt x="13369" y="1875533"/>
                    <a:pt x="0" y="1862164"/>
                    <a:pt x="0" y="1845672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453187" cy="188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98443" y="2575510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Our user-friendly interface allows easy inventory management and competitive pricing.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9868" y="3852495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Buyers discover great deals on fresh produce and restaurant-quality food.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8443" y="5165593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Features include real-time updates, secure payments, and location-based 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69868" y="6487609"/>
            <a:ext cx="14339115" cy="16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We help sellers recover costs while making quality food accessible to price-conscious consumers.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454801" y="7766553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Our goal is creating a sustainable ecosystem minimizing food waste.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454801" y="8653562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Join us in making a difference, one connection at a time Mission.</a:t>
            </a:r>
          </a:p>
          <a:p>
            <a:pPr algn="l">
              <a:lnSpc>
                <a:spcPts val="4270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4006" t="0" r="-1400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13232" y="2404023"/>
            <a:ext cx="13509535" cy="8817223"/>
            <a:chOff x="0" y="0"/>
            <a:chExt cx="19050000" cy="12433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3"/>
              <a:stretch>
                <a:fillRect l="-13843" t="0" r="-138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4"/>
              <a:stretch>
                <a:fillRect l="-301" t="0" r="-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19753" y="532446"/>
            <a:ext cx="9496493" cy="1453147"/>
            <a:chOff x="0" y="0"/>
            <a:chExt cx="3267299" cy="499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7299" cy="499960"/>
            </a:xfrm>
            <a:custGeom>
              <a:avLst/>
              <a:gdLst/>
              <a:ahLst/>
              <a:cxnLst/>
              <a:rect r="r" b="b" t="t" l="l"/>
              <a:pathLst>
                <a:path h="499960" w="3267299">
                  <a:moveTo>
                    <a:pt x="41577" y="0"/>
                  </a:moveTo>
                  <a:lnTo>
                    <a:pt x="3225722" y="0"/>
                  </a:lnTo>
                  <a:cubicBezTo>
                    <a:pt x="3236749" y="0"/>
                    <a:pt x="3247324" y="4380"/>
                    <a:pt x="3255121" y="12178"/>
                  </a:cubicBezTo>
                  <a:cubicBezTo>
                    <a:pt x="3262919" y="19975"/>
                    <a:pt x="3267299" y="30550"/>
                    <a:pt x="3267299" y="41577"/>
                  </a:cubicBezTo>
                  <a:lnTo>
                    <a:pt x="3267299" y="458383"/>
                  </a:lnTo>
                  <a:cubicBezTo>
                    <a:pt x="3267299" y="469410"/>
                    <a:pt x="3262919" y="479985"/>
                    <a:pt x="3255121" y="487782"/>
                  </a:cubicBezTo>
                  <a:cubicBezTo>
                    <a:pt x="3247324" y="495579"/>
                    <a:pt x="3236749" y="499960"/>
                    <a:pt x="3225722" y="499960"/>
                  </a:cubicBezTo>
                  <a:lnTo>
                    <a:pt x="41577" y="499960"/>
                  </a:lnTo>
                  <a:cubicBezTo>
                    <a:pt x="30550" y="499960"/>
                    <a:pt x="19975" y="495579"/>
                    <a:pt x="12178" y="487782"/>
                  </a:cubicBezTo>
                  <a:cubicBezTo>
                    <a:pt x="4380" y="479985"/>
                    <a:pt x="0" y="469410"/>
                    <a:pt x="0" y="458383"/>
                  </a:cubicBezTo>
                  <a:lnTo>
                    <a:pt x="0" y="41577"/>
                  </a:lnTo>
                  <a:cubicBezTo>
                    <a:pt x="0" y="30550"/>
                    <a:pt x="4380" y="19975"/>
                    <a:pt x="12178" y="12178"/>
                  </a:cubicBezTo>
                  <a:cubicBezTo>
                    <a:pt x="19975" y="4380"/>
                    <a:pt x="30550" y="0"/>
                    <a:pt x="41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A84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67299" cy="53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33916" y="7422560"/>
            <a:ext cx="3235784" cy="4578940"/>
          </a:xfrm>
          <a:custGeom>
            <a:avLst/>
            <a:gdLst/>
            <a:ahLst/>
            <a:cxnLst/>
            <a:rect r="r" b="b" t="t" l="l"/>
            <a:pathLst>
              <a:path h="4578940" w="3235784">
                <a:moveTo>
                  <a:pt x="0" y="0"/>
                </a:moveTo>
                <a:lnTo>
                  <a:pt x="3235784" y="0"/>
                </a:lnTo>
                <a:lnTo>
                  <a:pt x="3235784" y="4578940"/>
                </a:lnTo>
                <a:lnTo>
                  <a:pt x="0" y="457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962389" y="1200150"/>
            <a:ext cx="3520699" cy="4704651"/>
          </a:xfrm>
          <a:custGeom>
            <a:avLst/>
            <a:gdLst/>
            <a:ahLst/>
            <a:cxnLst/>
            <a:rect r="r" b="b" t="t" l="l"/>
            <a:pathLst>
              <a:path h="4704651" w="3520699">
                <a:moveTo>
                  <a:pt x="0" y="0"/>
                </a:moveTo>
                <a:lnTo>
                  <a:pt x="3520699" y="0"/>
                </a:lnTo>
                <a:lnTo>
                  <a:pt x="3520699" y="4704651"/>
                </a:lnTo>
                <a:lnTo>
                  <a:pt x="0" y="470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76088" y="4200525"/>
            <a:ext cx="15296540" cy="6256846"/>
            <a:chOff x="0" y="0"/>
            <a:chExt cx="3453187" cy="1412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3187" cy="1412480"/>
            </a:xfrm>
            <a:custGeom>
              <a:avLst/>
              <a:gdLst/>
              <a:ahLst/>
              <a:cxnLst/>
              <a:rect r="r" b="b" t="t" l="l"/>
              <a:pathLst>
                <a:path h="1412480" w="3453187">
                  <a:moveTo>
                    <a:pt x="29861" y="0"/>
                  </a:moveTo>
                  <a:lnTo>
                    <a:pt x="3423326" y="0"/>
                  </a:lnTo>
                  <a:cubicBezTo>
                    <a:pt x="3439818" y="0"/>
                    <a:pt x="3453187" y="13369"/>
                    <a:pt x="3453187" y="29861"/>
                  </a:cubicBezTo>
                  <a:lnTo>
                    <a:pt x="3453187" y="1382619"/>
                  </a:lnTo>
                  <a:cubicBezTo>
                    <a:pt x="3453187" y="1399111"/>
                    <a:pt x="3439818" y="1412480"/>
                    <a:pt x="3423326" y="1412480"/>
                  </a:cubicBezTo>
                  <a:lnTo>
                    <a:pt x="29861" y="1412480"/>
                  </a:lnTo>
                  <a:cubicBezTo>
                    <a:pt x="13369" y="1412480"/>
                    <a:pt x="0" y="1399111"/>
                    <a:pt x="0" y="1382619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453187" cy="142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31090" y="1542971"/>
            <a:ext cx="9073819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Refrence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98443" y="4693838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 u="sng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  <a:hlinkClick r:id="rId7" tooltip="https://nodejs.org"/>
              </a:rPr>
              <a:t>Nodejs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8443" y="546671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 u="sng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  <a:hlinkClick r:id="rId8" tooltip="https://mongoosejs.com"/>
              </a:rPr>
              <a:t>Mongodb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8443" y="623887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 u="sng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  <a:hlinkClick r:id="rId9" tooltip="https://app.diagrams.net"/>
              </a:rPr>
              <a:t>Daigram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98443" y="7011035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 u="sng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  <a:hlinkClick r:id="rId10" tooltip="http://www.reactjs.org"/>
              </a:rPr>
              <a:t>React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8443" y="7666496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 u="sng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  <a:hlinkClick r:id="rId11" tooltip="http://www.stackoverflow.com"/>
              </a:rPr>
              <a:t>StackOverFlow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8443" y="8324356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 u="sng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  <a:hlinkClick r:id="rId12" tooltip="http://www.npmjs.com"/>
              </a:rPr>
              <a:t>npmjs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98443" y="8982216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1F1F20"/>
                </a:solidFill>
                <a:latin typeface="Sukar"/>
                <a:ea typeface="Sukar"/>
                <a:cs typeface="Sukar"/>
                <a:sym typeface="Sukar"/>
              </a:rPr>
              <a:t>http://www.youtube.com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76088" y="4200525"/>
            <a:ext cx="15296540" cy="6256846"/>
            <a:chOff x="0" y="0"/>
            <a:chExt cx="3453187" cy="1412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3187" cy="1412480"/>
            </a:xfrm>
            <a:custGeom>
              <a:avLst/>
              <a:gdLst/>
              <a:ahLst/>
              <a:cxnLst/>
              <a:rect r="r" b="b" t="t" l="l"/>
              <a:pathLst>
                <a:path h="1412480" w="3453187">
                  <a:moveTo>
                    <a:pt x="29861" y="0"/>
                  </a:moveTo>
                  <a:lnTo>
                    <a:pt x="3423326" y="0"/>
                  </a:lnTo>
                  <a:cubicBezTo>
                    <a:pt x="3439818" y="0"/>
                    <a:pt x="3453187" y="13369"/>
                    <a:pt x="3453187" y="29861"/>
                  </a:cubicBezTo>
                  <a:lnTo>
                    <a:pt x="3453187" y="1382619"/>
                  </a:lnTo>
                  <a:cubicBezTo>
                    <a:pt x="3453187" y="1399111"/>
                    <a:pt x="3439818" y="1412480"/>
                    <a:pt x="3423326" y="1412480"/>
                  </a:cubicBezTo>
                  <a:lnTo>
                    <a:pt x="29861" y="1412480"/>
                  </a:lnTo>
                  <a:cubicBezTo>
                    <a:pt x="13369" y="1412480"/>
                    <a:pt x="0" y="1399111"/>
                    <a:pt x="0" y="1382619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453187" cy="142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31090" y="1542971"/>
            <a:ext cx="9073819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98443" y="4693838"/>
            <a:ext cx="11196882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a digital marketplace connecting near-expiring produce/restaurant surplus sellers with buyers.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9868" y="5970823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Reduce food waste by providing alternatives to discarding</a:t>
            </a:r>
          </a:p>
          <a:p>
            <a:pPr algn="l">
              <a:lnSpc>
                <a:spcPts val="4270"/>
              </a:lnSpc>
            </a:pPr>
            <a:r>
              <a:rPr lang="en-US" sz="3500" b="true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      usable food.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8443" y="7283922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Offer sellers a platform to recover costs from would-be wasted inventory.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9868" y="8605937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Provide consumers access to quality food at reduced prices.</a:t>
            </a:r>
          </a:p>
          <a:p>
            <a:pPr algn="l">
              <a:lnSpc>
                <a:spcPts val="427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9216200" y="9720997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739" y="9759097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30082" y="1623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76088" y="1948847"/>
            <a:ext cx="15296540" cy="8395311"/>
            <a:chOff x="0" y="0"/>
            <a:chExt cx="3453187" cy="1895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3187" cy="1895238"/>
            </a:xfrm>
            <a:custGeom>
              <a:avLst/>
              <a:gdLst/>
              <a:ahLst/>
              <a:cxnLst/>
              <a:rect r="r" b="b" t="t" l="l"/>
              <a:pathLst>
                <a:path h="1895238" w="3453187">
                  <a:moveTo>
                    <a:pt x="29861" y="0"/>
                  </a:moveTo>
                  <a:lnTo>
                    <a:pt x="3423326" y="0"/>
                  </a:lnTo>
                  <a:cubicBezTo>
                    <a:pt x="3439818" y="0"/>
                    <a:pt x="3453187" y="13369"/>
                    <a:pt x="3453187" y="29861"/>
                  </a:cubicBezTo>
                  <a:lnTo>
                    <a:pt x="3453187" y="1865376"/>
                  </a:lnTo>
                  <a:cubicBezTo>
                    <a:pt x="3453187" y="1881868"/>
                    <a:pt x="3439818" y="1895238"/>
                    <a:pt x="3423326" y="1895238"/>
                  </a:cubicBezTo>
                  <a:lnTo>
                    <a:pt x="29861" y="1895238"/>
                  </a:lnTo>
                  <a:cubicBezTo>
                    <a:pt x="13369" y="1895238"/>
                    <a:pt x="0" y="1881868"/>
                    <a:pt x="0" y="1865376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solidFill>
              <a:srgbClr val="E0F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453187" cy="1904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98443" y="2442160"/>
            <a:ext cx="11196882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Help sellers reduce waste and recover costs.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9868" y="3280995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Enable buyers to access quality food at lower prices.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98443" y="4157930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Benefit the environment through reduced food waste Objectives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69868" y="4909011"/>
            <a:ext cx="14339115" cy="16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Create a digital marketplace connecting near-expiring produce/restaurant surplus sellers with buyers.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426226" y="6330265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Reduce food waste by providing alternatives to discarding usable food.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426226" y="7127577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Provide consumers access to quality food at reduced prices.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454801" y="7883475"/>
            <a:ext cx="1433911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Develop an intuitive, user-friendly interface for all users.</a:t>
            </a:r>
          </a:p>
          <a:p>
            <a:pPr algn="l">
              <a:lnSpc>
                <a:spcPts val="427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426226" y="8629022"/>
            <a:ext cx="14339115" cy="16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b="true" sz="3500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 Implement secure transaction processing and inventory management tools.</a:t>
            </a:r>
          </a:p>
          <a:p>
            <a:pPr algn="l">
              <a:lnSpc>
                <a:spcPts val="427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21336000" cy="12001500"/>
          </a:xfrm>
          <a:custGeom>
            <a:avLst/>
            <a:gdLst/>
            <a:ahLst/>
            <a:cxnLst/>
            <a:rect r="r" b="b" t="t" l="l"/>
            <a:pathLst>
              <a:path h="12001500" w="21336000">
                <a:moveTo>
                  <a:pt x="21336000" y="0"/>
                </a:moveTo>
                <a:lnTo>
                  <a:pt x="0" y="0"/>
                </a:lnTo>
                <a:lnTo>
                  <a:pt x="0" y="12001500"/>
                </a:lnTo>
                <a:lnTo>
                  <a:pt x="21336000" y="12001500"/>
                </a:lnTo>
                <a:lnTo>
                  <a:pt x="21336000" y="0"/>
                </a:lnTo>
                <a:close/>
              </a:path>
            </a:pathLst>
          </a:custGeom>
          <a:blipFill>
            <a:blip r:embed="rId2"/>
            <a:stretch>
              <a:fillRect l="0" t="-9222" r="-19556" b="-323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1534" y="4906552"/>
            <a:ext cx="3203309" cy="4800600"/>
            <a:chOff x="0" y="0"/>
            <a:chExt cx="4271079" cy="6400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1079" cy="6400800"/>
            </a:xfrm>
            <a:custGeom>
              <a:avLst/>
              <a:gdLst/>
              <a:ahLst/>
              <a:cxnLst/>
              <a:rect r="r" b="b" t="t" l="l"/>
              <a:pathLst>
                <a:path h="6400800" w="4271079">
                  <a:moveTo>
                    <a:pt x="0" y="0"/>
                  </a:moveTo>
                  <a:lnTo>
                    <a:pt x="4271079" y="0"/>
                  </a:lnTo>
                  <a:lnTo>
                    <a:pt x="4271079" y="6400800"/>
                  </a:lnTo>
                  <a:lnTo>
                    <a:pt x="0" y="640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04731" y="4496719"/>
              <a:ext cx="2461617" cy="771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4200">
                  <a:solidFill>
                    <a:srgbClr val="1F1F20"/>
                  </a:solidFill>
                  <a:latin typeface="Anton"/>
                  <a:ea typeface="Anton"/>
                  <a:cs typeface="Anton"/>
                  <a:sym typeface="Anton"/>
                </a:rPr>
                <a:t>END USER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16899" y="4906552"/>
            <a:ext cx="3203309" cy="4800600"/>
            <a:chOff x="0" y="0"/>
            <a:chExt cx="4271079" cy="640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1079" cy="6400800"/>
            </a:xfrm>
            <a:custGeom>
              <a:avLst/>
              <a:gdLst/>
              <a:ahLst/>
              <a:cxnLst/>
              <a:rect r="r" b="b" t="t" l="l"/>
              <a:pathLst>
                <a:path h="6400800" w="4271079">
                  <a:moveTo>
                    <a:pt x="0" y="0"/>
                  </a:moveTo>
                  <a:lnTo>
                    <a:pt x="4271079" y="0"/>
                  </a:lnTo>
                  <a:lnTo>
                    <a:pt x="4271079" y="6400800"/>
                  </a:lnTo>
                  <a:lnTo>
                    <a:pt x="0" y="640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26597" y="4496719"/>
              <a:ext cx="1817886" cy="771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4200">
                  <a:solidFill>
                    <a:srgbClr val="1F1F20"/>
                  </a:solidFill>
                  <a:latin typeface="Anton"/>
                  <a:ea typeface="Anton"/>
                  <a:cs typeface="Anton"/>
                  <a:sym typeface="Anton"/>
                </a:rPr>
                <a:t>SELLER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52264" y="4906552"/>
            <a:ext cx="3203309" cy="4800600"/>
            <a:chOff x="0" y="0"/>
            <a:chExt cx="4271079" cy="640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1079" cy="6400800"/>
            </a:xfrm>
            <a:custGeom>
              <a:avLst/>
              <a:gdLst/>
              <a:ahLst/>
              <a:cxnLst/>
              <a:rect r="r" b="b" t="t" l="l"/>
              <a:pathLst>
                <a:path h="6400800" w="4271079">
                  <a:moveTo>
                    <a:pt x="0" y="0"/>
                  </a:moveTo>
                  <a:lnTo>
                    <a:pt x="4271079" y="0"/>
                  </a:lnTo>
                  <a:lnTo>
                    <a:pt x="4271079" y="6400800"/>
                  </a:lnTo>
                  <a:lnTo>
                    <a:pt x="0" y="640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04102" y="4496719"/>
              <a:ext cx="3243858" cy="771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4200">
                  <a:solidFill>
                    <a:srgbClr val="1F1F20"/>
                  </a:solidFill>
                  <a:latin typeface="Anton"/>
                  <a:ea typeface="Anton"/>
                  <a:cs typeface="Anton"/>
                  <a:sym typeface="Anton"/>
                </a:rPr>
                <a:t>RESTAURANT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987628" y="4906552"/>
            <a:ext cx="3203309" cy="4800600"/>
            <a:chOff x="0" y="0"/>
            <a:chExt cx="4271079" cy="640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1079" cy="6400800"/>
            </a:xfrm>
            <a:custGeom>
              <a:avLst/>
              <a:gdLst/>
              <a:ahLst/>
              <a:cxnLst/>
              <a:rect r="r" b="b" t="t" l="l"/>
              <a:pathLst>
                <a:path h="6400800" w="4271079">
                  <a:moveTo>
                    <a:pt x="0" y="0"/>
                  </a:moveTo>
                  <a:lnTo>
                    <a:pt x="4271079" y="0"/>
                  </a:lnTo>
                  <a:lnTo>
                    <a:pt x="4271079" y="6400800"/>
                  </a:lnTo>
                  <a:lnTo>
                    <a:pt x="0" y="640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47247" y="770638"/>
              <a:ext cx="1376585" cy="1376585"/>
            </a:xfrm>
            <a:custGeom>
              <a:avLst/>
              <a:gdLst/>
              <a:ahLst/>
              <a:cxnLst/>
              <a:rect r="r" b="b" t="t" l="l"/>
              <a:pathLst>
                <a:path h="1376585" w="1376585">
                  <a:moveTo>
                    <a:pt x="0" y="0"/>
                  </a:moveTo>
                  <a:lnTo>
                    <a:pt x="1376585" y="0"/>
                  </a:lnTo>
                  <a:lnTo>
                    <a:pt x="1376585" y="1376585"/>
                  </a:lnTo>
                  <a:lnTo>
                    <a:pt x="0" y="137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04169" y="4496719"/>
              <a:ext cx="2862740" cy="771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sz="4200">
                  <a:solidFill>
                    <a:srgbClr val="1F1F20"/>
                  </a:solidFill>
                  <a:latin typeface="Anton"/>
                  <a:ea typeface="Anton"/>
                  <a:cs typeface="Anton"/>
                  <a:sym typeface="Anton"/>
                </a:rPr>
                <a:t>ADMIN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139723" y="5457284"/>
            <a:ext cx="1086932" cy="1086932"/>
          </a:xfrm>
          <a:custGeom>
            <a:avLst/>
            <a:gdLst/>
            <a:ahLst/>
            <a:cxnLst/>
            <a:rect r="r" b="b" t="t" l="l"/>
            <a:pathLst>
              <a:path h="1086932" w="1086932">
                <a:moveTo>
                  <a:pt x="0" y="0"/>
                </a:moveTo>
                <a:lnTo>
                  <a:pt x="1086932" y="0"/>
                </a:lnTo>
                <a:lnTo>
                  <a:pt x="1086932" y="1086932"/>
                </a:lnTo>
                <a:lnTo>
                  <a:pt x="0" y="1086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35981" y="5421985"/>
            <a:ext cx="1165145" cy="1157530"/>
          </a:xfrm>
          <a:custGeom>
            <a:avLst/>
            <a:gdLst/>
            <a:ahLst/>
            <a:cxnLst/>
            <a:rect r="r" b="b" t="t" l="l"/>
            <a:pathLst>
              <a:path h="1157530" w="1165145">
                <a:moveTo>
                  <a:pt x="0" y="0"/>
                </a:moveTo>
                <a:lnTo>
                  <a:pt x="1165145" y="0"/>
                </a:lnTo>
                <a:lnTo>
                  <a:pt x="1165145" y="1157530"/>
                </a:lnTo>
                <a:lnTo>
                  <a:pt x="0" y="1157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40071" y="5386903"/>
            <a:ext cx="1227694" cy="1227694"/>
          </a:xfrm>
          <a:custGeom>
            <a:avLst/>
            <a:gdLst/>
            <a:ahLst/>
            <a:cxnLst/>
            <a:rect r="r" b="b" t="t" l="l"/>
            <a:pathLst>
              <a:path h="1227694" w="1227694">
                <a:moveTo>
                  <a:pt x="0" y="0"/>
                </a:moveTo>
                <a:lnTo>
                  <a:pt x="1227694" y="0"/>
                </a:lnTo>
                <a:lnTo>
                  <a:pt x="1227694" y="1227694"/>
                </a:lnTo>
                <a:lnTo>
                  <a:pt x="0" y="12276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31090" y="1542971"/>
            <a:ext cx="9073819" cy="13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7"/>
              </a:lnSpc>
            </a:pPr>
            <a:r>
              <a:rPr lang="en-US" b="true" sz="8899">
                <a:solidFill>
                  <a:srgbClr val="1F1F20"/>
                </a:solidFill>
                <a:latin typeface="Sukar Bold"/>
                <a:ea typeface="Sukar Bold"/>
                <a:cs typeface="Sukar Bold"/>
                <a:sym typeface="Sukar Bold"/>
              </a:rPr>
              <a:t>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DAGh44xKun4</dc:identifier>
  <dcterms:modified xsi:type="dcterms:W3CDTF">2011-08-01T06:04:30Z</dcterms:modified>
  <cp:revision>1</cp:revision>
  <dc:title>Green delicious food product leading page website template</dc:title>
</cp:coreProperties>
</file>